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handoutMasterIdLst>
    <p:handoutMasterId r:id="rId18"/>
  </p:handoutMasterIdLst>
  <p:sldIdLst>
    <p:sldId id="304" r:id="rId2"/>
    <p:sldId id="291" r:id="rId3"/>
    <p:sldId id="257" r:id="rId4"/>
    <p:sldId id="273" r:id="rId5"/>
    <p:sldId id="296" r:id="rId6"/>
    <p:sldId id="260" r:id="rId7"/>
    <p:sldId id="301" r:id="rId8"/>
    <p:sldId id="306" r:id="rId9"/>
    <p:sldId id="290" r:id="rId10"/>
    <p:sldId id="261" r:id="rId11"/>
    <p:sldId id="282" r:id="rId12"/>
    <p:sldId id="305" r:id="rId13"/>
    <p:sldId id="307" r:id="rId14"/>
    <p:sldId id="266" r:id="rId15"/>
    <p:sldId id="267" r:id="rId16"/>
    <p:sldId id="285" r:id="rId17"/>
  </p:sldIdLst>
  <p:sldSz cx="5029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7D8"/>
    <a:srgbClr val="121D1C"/>
    <a:srgbClr val="008CAD"/>
    <a:srgbClr val="FFFBF6"/>
    <a:srgbClr val="0F4E73"/>
    <a:srgbClr val="F99B57"/>
    <a:srgbClr val="B2B2B2"/>
    <a:srgbClr val="EFEFEF"/>
    <a:srgbClr val="43434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6"/>
    <p:restoredTop sz="94586"/>
  </p:normalViewPr>
  <p:slideViewPr>
    <p:cSldViewPr snapToGrid="0" snapToObjects="1">
      <p:cViewPr varScale="1">
        <p:scale>
          <a:sx n="108" d="100"/>
          <a:sy n="108" d="100"/>
        </p:scale>
        <p:origin x="2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939632-DBFA-F941-BDBF-6249158C88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696EAB-56FF-0B4D-A907-D8E5260089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9ED003-4F39-0E46-8211-8EA6E1D4F117}" type="datetimeFigureOut">
              <a:rPr lang="en-US" smtClean="0"/>
              <a:t>2/13/23</a:t>
            </a:fld>
            <a:endParaRPr lang="en-US"/>
          </a:p>
        </p:txBody>
      </p:sp>
      <p:sp>
        <p:nvSpPr>
          <p:cNvPr id="4" name="Footer Placeholder 3">
            <a:extLst>
              <a:ext uri="{FF2B5EF4-FFF2-40B4-BE49-F238E27FC236}">
                <a16:creationId xmlns:a16="http://schemas.microsoft.com/office/drawing/2014/main" id="{C033AECC-3EFA-C845-83A9-305BC16DF3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643FA8-E4A9-684A-B50A-353F85D982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D3B63E-EF09-BC4F-BD08-333A119956A0}" type="slidenum">
              <a:rPr lang="en-US" smtClean="0"/>
              <a:t>‹#›</a:t>
            </a:fld>
            <a:endParaRPr lang="en-US"/>
          </a:p>
        </p:txBody>
      </p:sp>
    </p:spTree>
    <p:extLst>
      <p:ext uri="{BB962C8B-B14F-4D97-AF65-F5344CB8AC3E}">
        <p14:creationId xmlns:p14="http://schemas.microsoft.com/office/powerpoint/2010/main" val="28751898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190" y="1272011"/>
            <a:ext cx="4274820" cy="2705947"/>
          </a:xfrm>
        </p:spPr>
        <p:txBody>
          <a:bodyPr anchor="b"/>
          <a:lstStyle>
            <a:lvl1pPr algn="ctr">
              <a:defRPr sz="3300"/>
            </a:lvl1pPr>
          </a:lstStyle>
          <a:p>
            <a:r>
              <a:rPr lang="en-US"/>
              <a:t>Click to edit Master title style</a:t>
            </a:r>
            <a:endParaRPr lang="en-US" dirty="0"/>
          </a:p>
        </p:txBody>
      </p:sp>
      <p:sp>
        <p:nvSpPr>
          <p:cNvPr id="3" name="Subtitle 2"/>
          <p:cNvSpPr>
            <a:spLocks noGrp="1"/>
          </p:cNvSpPr>
          <p:nvPr>
            <p:ph type="subTitle" idx="1"/>
          </p:nvPr>
        </p:nvSpPr>
        <p:spPr>
          <a:xfrm>
            <a:off x="628650" y="4082310"/>
            <a:ext cx="3771900" cy="1876530"/>
          </a:xfrm>
        </p:spPr>
        <p:txBody>
          <a:bodyPr/>
          <a:lstStyle>
            <a:lvl1pPr marL="0" indent="0" algn="ctr">
              <a:buNone/>
              <a:defRPr sz="1320"/>
            </a:lvl1pPr>
            <a:lvl2pPr marL="251460" indent="0" algn="ctr">
              <a:buNone/>
              <a:defRPr sz="1100"/>
            </a:lvl2pPr>
            <a:lvl3pPr marL="502920" indent="0" algn="ctr">
              <a:buNone/>
              <a:defRPr sz="990"/>
            </a:lvl3pPr>
            <a:lvl4pPr marL="754380" indent="0" algn="ctr">
              <a:buNone/>
              <a:defRPr sz="880"/>
            </a:lvl4pPr>
            <a:lvl5pPr marL="1005840" indent="0" algn="ctr">
              <a:buNone/>
              <a:defRPr sz="880"/>
            </a:lvl5pPr>
            <a:lvl6pPr marL="1257300" indent="0" algn="ctr">
              <a:buNone/>
              <a:defRPr sz="880"/>
            </a:lvl6pPr>
            <a:lvl7pPr marL="1508760" indent="0" algn="ctr">
              <a:buNone/>
              <a:defRPr sz="880"/>
            </a:lvl7pPr>
            <a:lvl8pPr marL="1760220" indent="0" algn="ctr">
              <a:buNone/>
              <a:defRPr sz="880"/>
            </a:lvl8pPr>
            <a:lvl9pPr marL="2011680" indent="0" algn="ctr">
              <a:buNone/>
              <a:defRPr sz="8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4303EA-6294-A742-BF73-435F3A2D315A}"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DA88-1D42-CE46-8D84-64B8255F371B}" type="slidenum">
              <a:rPr lang="en-US" smtClean="0"/>
              <a:t>‹#›</a:t>
            </a:fld>
            <a:endParaRPr lang="en-US"/>
          </a:p>
        </p:txBody>
      </p:sp>
    </p:spTree>
    <p:extLst>
      <p:ext uri="{BB962C8B-B14F-4D97-AF65-F5344CB8AC3E}">
        <p14:creationId xmlns:p14="http://schemas.microsoft.com/office/powerpoint/2010/main" val="223133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4303EA-6294-A742-BF73-435F3A2D315A}"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DA88-1D42-CE46-8D84-64B8255F371B}" type="slidenum">
              <a:rPr lang="en-US" smtClean="0"/>
              <a:t>‹#›</a:t>
            </a:fld>
            <a:endParaRPr lang="en-US"/>
          </a:p>
        </p:txBody>
      </p:sp>
    </p:spTree>
    <p:extLst>
      <p:ext uri="{BB962C8B-B14F-4D97-AF65-F5344CB8AC3E}">
        <p14:creationId xmlns:p14="http://schemas.microsoft.com/office/powerpoint/2010/main" val="10790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99022" y="413808"/>
            <a:ext cx="1084421"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758" y="413808"/>
            <a:ext cx="3190399"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4303EA-6294-A742-BF73-435F3A2D315A}"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DA88-1D42-CE46-8D84-64B8255F371B}" type="slidenum">
              <a:rPr lang="en-US" smtClean="0"/>
              <a:t>‹#›</a:t>
            </a:fld>
            <a:endParaRPr lang="en-US"/>
          </a:p>
        </p:txBody>
      </p:sp>
    </p:spTree>
    <p:extLst>
      <p:ext uri="{BB962C8B-B14F-4D97-AF65-F5344CB8AC3E}">
        <p14:creationId xmlns:p14="http://schemas.microsoft.com/office/powerpoint/2010/main" val="386584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4303EA-6294-A742-BF73-435F3A2D315A}"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DA88-1D42-CE46-8D84-64B8255F371B}" type="slidenum">
              <a:rPr lang="en-US" smtClean="0"/>
              <a:t>‹#›</a:t>
            </a:fld>
            <a:endParaRPr lang="en-US"/>
          </a:p>
        </p:txBody>
      </p:sp>
    </p:spTree>
    <p:extLst>
      <p:ext uri="{BB962C8B-B14F-4D97-AF65-F5344CB8AC3E}">
        <p14:creationId xmlns:p14="http://schemas.microsoft.com/office/powerpoint/2010/main" val="384926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3138" y="1937705"/>
            <a:ext cx="4337685" cy="3233102"/>
          </a:xfrm>
        </p:spPr>
        <p:txBody>
          <a:bodyPr anchor="b"/>
          <a:lstStyle>
            <a:lvl1pPr>
              <a:defRPr sz="3300"/>
            </a:lvl1pPr>
          </a:lstStyle>
          <a:p>
            <a:r>
              <a:rPr lang="en-US"/>
              <a:t>Click to edit Master title style</a:t>
            </a:r>
            <a:endParaRPr lang="en-US" dirty="0"/>
          </a:p>
        </p:txBody>
      </p:sp>
      <p:sp>
        <p:nvSpPr>
          <p:cNvPr id="3" name="Text Placeholder 2"/>
          <p:cNvSpPr>
            <a:spLocks noGrp="1"/>
          </p:cNvSpPr>
          <p:nvPr>
            <p:ph type="body" idx="1"/>
          </p:nvPr>
        </p:nvSpPr>
        <p:spPr>
          <a:xfrm>
            <a:off x="343138" y="5201393"/>
            <a:ext cx="4337685" cy="1700212"/>
          </a:xfrm>
        </p:spPr>
        <p:txBody>
          <a:bodyPr/>
          <a:lstStyle>
            <a:lvl1pPr marL="0" indent="0">
              <a:buNone/>
              <a:defRPr sz="1320">
                <a:solidFill>
                  <a:schemeClr val="tx1"/>
                </a:solidFill>
              </a:defRPr>
            </a:lvl1pPr>
            <a:lvl2pPr marL="251460" indent="0">
              <a:buNone/>
              <a:defRPr sz="1100">
                <a:solidFill>
                  <a:schemeClr val="tx1">
                    <a:tint val="75000"/>
                  </a:schemeClr>
                </a:solidFill>
              </a:defRPr>
            </a:lvl2pPr>
            <a:lvl3pPr marL="502920" indent="0">
              <a:buNone/>
              <a:defRPr sz="990">
                <a:solidFill>
                  <a:schemeClr val="tx1">
                    <a:tint val="75000"/>
                  </a:schemeClr>
                </a:solidFill>
              </a:defRPr>
            </a:lvl3pPr>
            <a:lvl4pPr marL="754380" indent="0">
              <a:buNone/>
              <a:defRPr sz="880">
                <a:solidFill>
                  <a:schemeClr val="tx1">
                    <a:tint val="75000"/>
                  </a:schemeClr>
                </a:solidFill>
              </a:defRPr>
            </a:lvl4pPr>
            <a:lvl5pPr marL="1005840" indent="0">
              <a:buNone/>
              <a:defRPr sz="880">
                <a:solidFill>
                  <a:schemeClr val="tx1">
                    <a:tint val="75000"/>
                  </a:schemeClr>
                </a:solidFill>
              </a:defRPr>
            </a:lvl5pPr>
            <a:lvl6pPr marL="1257300" indent="0">
              <a:buNone/>
              <a:defRPr sz="880">
                <a:solidFill>
                  <a:schemeClr val="tx1">
                    <a:tint val="75000"/>
                  </a:schemeClr>
                </a:solidFill>
              </a:defRPr>
            </a:lvl6pPr>
            <a:lvl7pPr marL="1508760" indent="0">
              <a:buNone/>
              <a:defRPr sz="880">
                <a:solidFill>
                  <a:schemeClr val="tx1">
                    <a:tint val="75000"/>
                  </a:schemeClr>
                </a:solidFill>
              </a:defRPr>
            </a:lvl7pPr>
            <a:lvl8pPr marL="1760220" indent="0">
              <a:buNone/>
              <a:defRPr sz="880">
                <a:solidFill>
                  <a:schemeClr val="tx1">
                    <a:tint val="75000"/>
                  </a:schemeClr>
                </a:solidFill>
              </a:defRPr>
            </a:lvl8pPr>
            <a:lvl9pPr marL="2011680" indent="0">
              <a:buNone/>
              <a:defRPr sz="8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4303EA-6294-A742-BF73-435F3A2D315A}"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1DA88-1D42-CE46-8D84-64B8255F371B}" type="slidenum">
              <a:rPr lang="en-US" smtClean="0"/>
              <a:t>‹#›</a:t>
            </a:fld>
            <a:endParaRPr lang="en-US"/>
          </a:p>
        </p:txBody>
      </p:sp>
    </p:spTree>
    <p:extLst>
      <p:ext uri="{BB962C8B-B14F-4D97-AF65-F5344CB8AC3E}">
        <p14:creationId xmlns:p14="http://schemas.microsoft.com/office/powerpoint/2010/main" val="416304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5758" y="2069042"/>
            <a:ext cx="213741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46033" y="2069042"/>
            <a:ext cx="213741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4303EA-6294-A742-BF73-435F3A2D315A}" type="datetimeFigureOut">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1DA88-1D42-CE46-8D84-64B8255F371B}" type="slidenum">
              <a:rPr lang="en-US" smtClean="0"/>
              <a:t>‹#›</a:t>
            </a:fld>
            <a:endParaRPr lang="en-US"/>
          </a:p>
        </p:txBody>
      </p:sp>
    </p:spTree>
    <p:extLst>
      <p:ext uri="{BB962C8B-B14F-4D97-AF65-F5344CB8AC3E}">
        <p14:creationId xmlns:p14="http://schemas.microsoft.com/office/powerpoint/2010/main" val="396704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6413" y="413810"/>
            <a:ext cx="4337685"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6413" y="1905318"/>
            <a:ext cx="2127587" cy="933767"/>
          </a:xfrm>
        </p:spPr>
        <p:txBody>
          <a:bodyPr anchor="b"/>
          <a:lstStyle>
            <a:lvl1pPr marL="0" indent="0">
              <a:buNone/>
              <a:defRPr sz="1320" b="1"/>
            </a:lvl1pPr>
            <a:lvl2pPr marL="251460" indent="0">
              <a:buNone/>
              <a:defRPr sz="1100" b="1"/>
            </a:lvl2pPr>
            <a:lvl3pPr marL="502920" indent="0">
              <a:buNone/>
              <a:defRPr sz="990" b="1"/>
            </a:lvl3pPr>
            <a:lvl4pPr marL="754380" indent="0">
              <a:buNone/>
              <a:defRPr sz="880" b="1"/>
            </a:lvl4pPr>
            <a:lvl5pPr marL="1005840" indent="0">
              <a:buNone/>
              <a:defRPr sz="880" b="1"/>
            </a:lvl5pPr>
            <a:lvl6pPr marL="1257300" indent="0">
              <a:buNone/>
              <a:defRPr sz="880" b="1"/>
            </a:lvl6pPr>
            <a:lvl7pPr marL="1508760" indent="0">
              <a:buNone/>
              <a:defRPr sz="880" b="1"/>
            </a:lvl7pPr>
            <a:lvl8pPr marL="1760220" indent="0">
              <a:buNone/>
              <a:defRPr sz="880" b="1"/>
            </a:lvl8pPr>
            <a:lvl9pPr marL="2011680" indent="0">
              <a:buNone/>
              <a:defRPr sz="880" b="1"/>
            </a:lvl9pPr>
          </a:lstStyle>
          <a:p>
            <a:pPr lvl="0"/>
            <a:r>
              <a:rPr lang="en-US"/>
              <a:t>Click to edit Master text styles</a:t>
            </a:r>
          </a:p>
        </p:txBody>
      </p:sp>
      <p:sp>
        <p:nvSpPr>
          <p:cNvPr id="4" name="Content Placeholder 3"/>
          <p:cNvSpPr>
            <a:spLocks noGrp="1"/>
          </p:cNvSpPr>
          <p:nvPr>
            <p:ph sz="half" idx="2"/>
          </p:nvPr>
        </p:nvSpPr>
        <p:spPr>
          <a:xfrm>
            <a:off x="346413" y="2839085"/>
            <a:ext cx="2127587"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46033" y="1905318"/>
            <a:ext cx="2138065" cy="933767"/>
          </a:xfrm>
        </p:spPr>
        <p:txBody>
          <a:bodyPr anchor="b"/>
          <a:lstStyle>
            <a:lvl1pPr marL="0" indent="0">
              <a:buNone/>
              <a:defRPr sz="1320" b="1"/>
            </a:lvl1pPr>
            <a:lvl2pPr marL="251460" indent="0">
              <a:buNone/>
              <a:defRPr sz="1100" b="1"/>
            </a:lvl2pPr>
            <a:lvl3pPr marL="502920" indent="0">
              <a:buNone/>
              <a:defRPr sz="990" b="1"/>
            </a:lvl3pPr>
            <a:lvl4pPr marL="754380" indent="0">
              <a:buNone/>
              <a:defRPr sz="880" b="1"/>
            </a:lvl4pPr>
            <a:lvl5pPr marL="1005840" indent="0">
              <a:buNone/>
              <a:defRPr sz="880" b="1"/>
            </a:lvl5pPr>
            <a:lvl6pPr marL="1257300" indent="0">
              <a:buNone/>
              <a:defRPr sz="880" b="1"/>
            </a:lvl6pPr>
            <a:lvl7pPr marL="1508760" indent="0">
              <a:buNone/>
              <a:defRPr sz="880" b="1"/>
            </a:lvl7pPr>
            <a:lvl8pPr marL="1760220" indent="0">
              <a:buNone/>
              <a:defRPr sz="880" b="1"/>
            </a:lvl8pPr>
            <a:lvl9pPr marL="2011680" indent="0">
              <a:buNone/>
              <a:defRPr sz="880" b="1"/>
            </a:lvl9pPr>
          </a:lstStyle>
          <a:p>
            <a:pPr lvl="0"/>
            <a:r>
              <a:rPr lang="en-US"/>
              <a:t>Click to edit Master text styles</a:t>
            </a:r>
          </a:p>
        </p:txBody>
      </p:sp>
      <p:sp>
        <p:nvSpPr>
          <p:cNvPr id="6" name="Content Placeholder 5"/>
          <p:cNvSpPr>
            <a:spLocks noGrp="1"/>
          </p:cNvSpPr>
          <p:nvPr>
            <p:ph sz="quarter" idx="4"/>
          </p:nvPr>
        </p:nvSpPr>
        <p:spPr>
          <a:xfrm>
            <a:off x="2546033" y="2839085"/>
            <a:ext cx="2138065"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4303EA-6294-A742-BF73-435F3A2D315A}" type="datetimeFigureOut">
              <a:rPr lang="en-US" smtClean="0"/>
              <a:t>2/13/23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81DA88-1D42-CE46-8D84-64B8255F371B}" type="slidenum">
              <a:rPr lang="en-US" smtClean="0"/>
              <a:t>‹#›</a:t>
            </a:fld>
            <a:endParaRPr lang="en-US"/>
          </a:p>
        </p:txBody>
      </p:sp>
    </p:spTree>
    <p:extLst>
      <p:ext uri="{BB962C8B-B14F-4D97-AF65-F5344CB8AC3E}">
        <p14:creationId xmlns:p14="http://schemas.microsoft.com/office/powerpoint/2010/main" val="378463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4303EA-6294-A742-BF73-435F3A2D315A}" type="datetimeFigureOut">
              <a:rPr lang="en-US" smtClean="0"/>
              <a:t>2/13/23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81DA88-1D42-CE46-8D84-64B8255F371B}" type="slidenum">
              <a:rPr lang="en-US" smtClean="0"/>
              <a:t>‹#›</a:t>
            </a:fld>
            <a:endParaRPr lang="en-US"/>
          </a:p>
        </p:txBody>
      </p:sp>
    </p:spTree>
    <p:extLst>
      <p:ext uri="{BB962C8B-B14F-4D97-AF65-F5344CB8AC3E}">
        <p14:creationId xmlns:p14="http://schemas.microsoft.com/office/powerpoint/2010/main" val="308838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303EA-6294-A742-BF73-435F3A2D315A}" type="datetimeFigureOut">
              <a:rPr lang="en-US" smtClean="0"/>
              <a:t>2/13/23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81DA88-1D42-CE46-8D84-64B8255F371B}" type="slidenum">
              <a:rPr lang="en-US" smtClean="0"/>
              <a:t>‹#›</a:t>
            </a:fld>
            <a:endParaRPr lang="en-US"/>
          </a:p>
        </p:txBody>
      </p:sp>
    </p:spTree>
    <p:extLst>
      <p:ext uri="{BB962C8B-B14F-4D97-AF65-F5344CB8AC3E}">
        <p14:creationId xmlns:p14="http://schemas.microsoft.com/office/powerpoint/2010/main" val="325066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13" y="518160"/>
            <a:ext cx="1622048" cy="1813560"/>
          </a:xfrm>
        </p:spPr>
        <p:txBody>
          <a:bodyPr anchor="b"/>
          <a:lstStyle>
            <a:lvl1pPr>
              <a:defRPr sz="1760"/>
            </a:lvl1pPr>
          </a:lstStyle>
          <a:p>
            <a:r>
              <a:rPr lang="en-US"/>
              <a:t>Click to edit Master title style</a:t>
            </a:r>
            <a:endParaRPr lang="en-US" dirty="0"/>
          </a:p>
        </p:txBody>
      </p:sp>
      <p:sp>
        <p:nvSpPr>
          <p:cNvPr id="3" name="Content Placeholder 2"/>
          <p:cNvSpPr>
            <a:spLocks noGrp="1"/>
          </p:cNvSpPr>
          <p:nvPr>
            <p:ph idx="1"/>
          </p:nvPr>
        </p:nvSpPr>
        <p:spPr>
          <a:xfrm>
            <a:off x="2138065" y="1119083"/>
            <a:ext cx="2546033" cy="5523442"/>
          </a:xfrm>
        </p:spPr>
        <p:txBody>
          <a:bodyPr/>
          <a:lstStyle>
            <a:lvl1pPr>
              <a:defRPr sz="1760"/>
            </a:lvl1pPr>
            <a:lvl2pPr>
              <a:defRPr sz="1540"/>
            </a:lvl2pPr>
            <a:lvl3pPr>
              <a:defRPr sz="132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6413" y="2331720"/>
            <a:ext cx="1622048" cy="4319800"/>
          </a:xfrm>
        </p:spPr>
        <p:txBody>
          <a:bodyPr/>
          <a:lstStyle>
            <a:lvl1pPr marL="0" indent="0">
              <a:buNone/>
              <a:defRPr sz="880"/>
            </a:lvl1pPr>
            <a:lvl2pPr marL="251460" indent="0">
              <a:buNone/>
              <a:defRPr sz="770"/>
            </a:lvl2pPr>
            <a:lvl3pPr marL="502920" indent="0">
              <a:buNone/>
              <a:defRPr sz="660"/>
            </a:lvl3pPr>
            <a:lvl4pPr marL="754380" indent="0">
              <a:buNone/>
              <a:defRPr sz="550"/>
            </a:lvl4pPr>
            <a:lvl5pPr marL="1005840" indent="0">
              <a:buNone/>
              <a:defRPr sz="550"/>
            </a:lvl5pPr>
            <a:lvl6pPr marL="1257300" indent="0">
              <a:buNone/>
              <a:defRPr sz="550"/>
            </a:lvl6pPr>
            <a:lvl7pPr marL="1508760" indent="0">
              <a:buNone/>
              <a:defRPr sz="550"/>
            </a:lvl7pPr>
            <a:lvl8pPr marL="1760220" indent="0">
              <a:buNone/>
              <a:defRPr sz="550"/>
            </a:lvl8pPr>
            <a:lvl9pPr marL="2011680" indent="0">
              <a:buNone/>
              <a:defRPr sz="550"/>
            </a:lvl9pPr>
          </a:lstStyle>
          <a:p>
            <a:pPr lvl="0"/>
            <a:r>
              <a:rPr lang="en-US"/>
              <a:t>Click to edit Master text styles</a:t>
            </a:r>
          </a:p>
        </p:txBody>
      </p:sp>
      <p:sp>
        <p:nvSpPr>
          <p:cNvPr id="5" name="Date Placeholder 4"/>
          <p:cNvSpPr>
            <a:spLocks noGrp="1"/>
          </p:cNvSpPr>
          <p:nvPr>
            <p:ph type="dt" sz="half" idx="10"/>
          </p:nvPr>
        </p:nvSpPr>
        <p:spPr/>
        <p:txBody>
          <a:bodyPr/>
          <a:lstStyle/>
          <a:p>
            <a:fld id="{D34303EA-6294-A742-BF73-435F3A2D315A}" type="datetimeFigureOut">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1DA88-1D42-CE46-8D84-64B8255F371B}" type="slidenum">
              <a:rPr lang="en-US" smtClean="0"/>
              <a:t>‹#›</a:t>
            </a:fld>
            <a:endParaRPr lang="en-US"/>
          </a:p>
        </p:txBody>
      </p:sp>
    </p:spTree>
    <p:extLst>
      <p:ext uri="{BB962C8B-B14F-4D97-AF65-F5344CB8AC3E}">
        <p14:creationId xmlns:p14="http://schemas.microsoft.com/office/powerpoint/2010/main" val="1119685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13" y="518160"/>
            <a:ext cx="1622048" cy="1813560"/>
          </a:xfrm>
        </p:spPr>
        <p:txBody>
          <a:bodyPr anchor="b"/>
          <a:lstStyle>
            <a:lvl1pPr>
              <a:defRPr sz="17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38065" y="1119083"/>
            <a:ext cx="2546033" cy="5523442"/>
          </a:xfrm>
        </p:spPr>
        <p:txBody>
          <a:bodyPr anchor="t"/>
          <a:lstStyle>
            <a:lvl1pPr marL="0" indent="0">
              <a:buNone/>
              <a:defRPr sz="1760"/>
            </a:lvl1pPr>
            <a:lvl2pPr marL="251460" indent="0">
              <a:buNone/>
              <a:defRPr sz="1540"/>
            </a:lvl2pPr>
            <a:lvl3pPr marL="502920" indent="0">
              <a:buNone/>
              <a:defRPr sz="1320"/>
            </a:lvl3pPr>
            <a:lvl4pPr marL="754380" indent="0">
              <a:buNone/>
              <a:defRPr sz="1100"/>
            </a:lvl4pPr>
            <a:lvl5pPr marL="1005840" indent="0">
              <a:buNone/>
              <a:defRPr sz="1100"/>
            </a:lvl5pPr>
            <a:lvl6pPr marL="1257300" indent="0">
              <a:buNone/>
              <a:defRPr sz="1100"/>
            </a:lvl6pPr>
            <a:lvl7pPr marL="1508760" indent="0">
              <a:buNone/>
              <a:defRPr sz="1100"/>
            </a:lvl7pPr>
            <a:lvl8pPr marL="1760220" indent="0">
              <a:buNone/>
              <a:defRPr sz="1100"/>
            </a:lvl8pPr>
            <a:lvl9pPr marL="2011680" indent="0">
              <a:buNone/>
              <a:defRPr sz="1100"/>
            </a:lvl9pPr>
          </a:lstStyle>
          <a:p>
            <a:r>
              <a:rPr lang="en-US"/>
              <a:t>Click icon to add picture</a:t>
            </a:r>
            <a:endParaRPr lang="en-US" dirty="0"/>
          </a:p>
        </p:txBody>
      </p:sp>
      <p:sp>
        <p:nvSpPr>
          <p:cNvPr id="4" name="Text Placeholder 3"/>
          <p:cNvSpPr>
            <a:spLocks noGrp="1"/>
          </p:cNvSpPr>
          <p:nvPr>
            <p:ph type="body" sz="half" idx="2"/>
          </p:nvPr>
        </p:nvSpPr>
        <p:spPr>
          <a:xfrm>
            <a:off x="346413" y="2331720"/>
            <a:ext cx="1622048" cy="4319800"/>
          </a:xfrm>
        </p:spPr>
        <p:txBody>
          <a:bodyPr/>
          <a:lstStyle>
            <a:lvl1pPr marL="0" indent="0">
              <a:buNone/>
              <a:defRPr sz="880"/>
            </a:lvl1pPr>
            <a:lvl2pPr marL="251460" indent="0">
              <a:buNone/>
              <a:defRPr sz="770"/>
            </a:lvl2pPr>
            <a:lvl3pPr marL="502920" indent="0">
              <a:buNone/>
              <a:defRPr sz="660"/>
            </a:lvl3pPr>
            <a:lvl4pPr marL="754380" indent="0">
              <a:buNone/>
              <a:defRPr sz="550"/>
            </a:lvl4pPr>
            <a:lvl5pPr marL="1005840" indent="0">
              <a:buNone/>
              <a:defRPr sz="550"/>
            </a:lvl5pPr>
            <a:lvl6pPr marL="1257300" indent="0">
              <a:buNone/>
              <a:defRPr sz="550"/>
            </a:lvl6pPr>
            <a:lvl7pPr marL="1508760" indent="0">
              <a:buNone/>
              <a:defRPr sz="550"/>
            </a:lvl7pPr>
            <a:lvl8pPr marL="1760220" indent="0">
              <a:buNone/>
              <a:defRPr sz="550"/>
            </a:lvl8pPr>
            <a:lvl9pPr marL="2011680" indent="0">
              <a:buNone/>
              <a:defRPr sz="550"/>
            </a:lvl9pPr>
          </a:lstStyle>
          <a:p>
            <a:pPr lvl="0"/>
            <a:r>
              <a:rPr lang="en-US"/>
              <a:t>Click to edit Master text styles</a:t>
            </a:r>
          </a:p>
        </p:txBody>
      </p:sp>
      <p:sp>
        <p:nvSpPr>
          <p:cNvPr id="5" name="Date Placeholder 4"/>
          <p:cNvSpPr>
            <a:spLocks noGrp="1"/>
          </p:cNvSpPr>
          <p:nvPr>
            <p:ph type="dt" sz="half" idx="10"/>
          </p:nvPr>
        </p:nvSpPr>
        <p:spPr/>
        <p:txBody>
          <a:bodyPr/>
          <a:lstStyle/>
          <a:p>
            <a:fld id="{D34303EA-6294-A742-BF73-435F3A2D315A}" type="datetimeFigureOut">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1DA88-1D42-CE46-8D84-64B8255F371B}" type="slidenum">
              <a:rPr lang="en-US" smtClean="0"/>
              <a:t>‹#›</a:t>
            </a:fld>
            <a:endParaRPr lang="en-US"/>
          </a:p>
        </p:txBody>
      </p:sp>
    </p:spTree>
    <p:extLst>
      <p:ext uri="{BB962C8B-B14F-4D97-AF65-F5344CB8AC3E}">
        <p14:creationId xmlns:p14="http://schemas.microsoft.com/office/powerpoint/2010/main" val="15644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758" y="413810"/>
            <a:ext cx="4337685"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58" y="2069042"/>
            <a:ext cx="4337685"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5758" y="7203865"/>
            <a:ext cx="1131570" cy="413808"/>
          </a:xfrm>
          <a:prstGeom prst="rect">
            <a:avLst/>
          </a:prstGeom>
        </p:spPr>
        <p:txBody>
          <a:bodyPr vert="horz" lIns="91440" tIns="45720" rIns="91440" bIns="45720" rtlCol="0" anchor="ctr"/>
          <a:lstStyle>
            <a:lvl1pPr algn="l">
              <a:defRPr sz="660">
                <a:solidFill>
                  <a:schemeClr val="tx1">
                    <a:tint val="75000"/>
                  </a:schemeClr>
                </a:solidFill>
              </a:defRPr>
            </a:lvl1pPr>
          </a:lstStyle>
          <a:p>
            <a:fld id="{D34303EA-6294-A742-BF73-435F3A2D315A}" type="datetimeFigureOut">
              <a:rPr lang="en-US" smtClean="0"/>
              <a:t>2/13/23</a:t>
            </a:fld>
            <a:endParaRPr lang="en-US"/>
          </a:p>
        </p:txBody>
      </p:sp>
      <p:sp>
        <p:nvSpPr>
          <p:cNvPr id="5" name="Footer Placeholder 4"/>
          <p:cNvSpPr>
            <a:spLocks noGrp="1"/>
          </p:cNvSpPr>
          <p:nvPr>
            <p:ph type="ftr" sz="quarter" idx="3"/>
          </p:nvPr>
        </p:nvSpPr>
        <p:spPr>
          <a:xfrm>
            <a:off x="1665923" y="7203865"/>
            <a:ext cx="1697355" cy="413808"/>
          </a:xfrm>
          <a:prstGeom prst="rect">
            <a:avLst/>
          </a:prstGeom>
        </p:spPr>
        <p:txBody>
          <a:bodyPr vert="horz" lIns="91440" tIns="45720" rIns="91440" bIns="45720" rtlCol="0" anchor="ctr"/>
          <a:lstStyle>
            <a:lvl1pPr algn="ctr">
              <a:defRPr sz="6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51873" y="7203865"/>
            <a:ext cx="1131570" cy="413808"/>
          </a:xfrm>
          <a:prstGeom prst="rect">
            <a:avLst/>
          </a:prstGeom>
        </p:spPr>
        <p:txBody>
          <a:bodyPr vert="horz" lIns="91440" tIns="45720" rIns="91440" bIns="45720" rtlCol="0" anchor="ctr"/>
          <a:lstStyle>
            <a:lvl1pPr algn="r">
              <a:defRPr sz="660">
                <a:solidFill>
                  <a:schemeClr val="tx1">
                    <a:tint val="75000"/>
                  </a:schemeClr>
                </a:solidFill>
              </a:defRPr>
            </a:lvl1pPr>
          </a:lstStyle>
          <a:p>
            <a:fld id="{0F81DA88-1D42-CE46-8D84-64B8255F371B}" type="slidenum">
              <a:rPr lang="en-US" smtClean="0"/>
              <a:t>‹#›</a:t>
            </a:fld>
            <a:endParaRPr lang="en-US"/>
          </a:p>
        </p:txBody>
      </p:sp>
    </p:spTree>
    <p:extLst>
      <p:ext uri="{BB962C8B-B14F-4D97-AF65-F5344CB8AC3E}">
        <p14:creationId xmlns:p14="http://schemas.microsoft.com/office/powerpoint/2010/main" val="2508477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02920" rtl="0" eaLnBrk="1" latinLnBrk="0" hangingPunct="1">
        <a:lnSpc>
          <a:spcPct val="90000"/>
        </a:lnSpc>
        <a:spcBef>
          <a:spcPct val="0"/>
        </a:spcBef>
        <a:buNone/>
        <a:defRPr sz="2420" kern="1200">
          <a:solidFill>
            <a:schemeClr val="tx1"/>
          </a:solidFill>
          <a:latin typeface="+mj-lt"/>
          <a:ea typeface="+mj-ea"/>
          <a:cs typeface="+mj-cs"/>
        </a:defRPr>
      </a:lvl1pPr>
    </p:titleStyle>
    <p:bodyStyle>
      <a:lvl1pPr marL="125730" indent="-125730" algn="l" defTabSz="502920" rtl="0" eaLnBrk="1" latinLnBrk="0" hangingPunct="1">
        <a:lnSpc>
          <a:spcPct val="90000"/>
        </a:lnSpc>
        <a:spcBef>
          <a:spcPts val="550"/>
        </a:spcBef>
        <a:buFont typeface="Arial" panose="020B0604020202020204" pitchFamily="34" charset="0"/>
        <a:buChar char="•"/>
        <a:defRPr sz="1540" kern="1200">
          <a:solidFill>
            <a:schemeClr val="tx1"/>
          </a:solidFill>
          <a:latin typeface="+mn-lt"/>
          <a:ea typeface="+mn-ea"/>
          <a:cs typeface="+mn-cs"/>
        </a:defRPr>
      </a:lvl1pPr>
      <a:lvl2pPr marL="377190" indent="-125730" algn="l" defTabSz="502920" rtl="0" eaLnBrk="1" latinLnBrk="0" hangingPunct="1">
        <a:lnSpc>
          <a:spcPct val="90000"/>
        </a:lnSpc>
        <a:spcBef>
          <a:spcPts val="275"/>
        </a:spcBef>
        <a:buFont typeface="Arial" panose="020B0604020202020204" pitchFamily="34" charset="0"/>
        <a:buChar char="•"/>
        <a:defRPr sz="1320" kern="1200">
          <a:solidFill>
            <a:schemeClr val="tx1"/>
          </a:solidFill>
          <a:latin typeface="+mn-lt"/>
          <a:ea typeface="+mn-ea"/>
          <a:cs typeface="+mn-cs"/>
        </a:defRPr>
      </a:lvl2pPr>
      <a:lvl3pPr marL="628650" indent="-125730" algn="l" defTabSz="502920" rtl="0" eaLnBrk="1" latinLnBrk="0" hangingPunct="1">
        <a:lnSpc>
          <a:spcPct val="90000"/>
        </a:lnSpc>
        <a:spcBef>
          <a:spcPts val="275"/>
        </a:spcBef>
        <a:buFont typeface="Arial" panose="020B0604020202020204" pitchFamily="34" charset="0"/>
        <a:buChar char="•"/>
        <a:defRPr sz="1100" kern="1200">
          <a:solidFill>
            <a:schemeClr val="tx1"/>
          </a:solidFill>
          <a:latin typeface="+mn-lt"/>
          <a:ea typeface="+mn-ea"/>
          <a:cs typeface="+mn-cs"/>
        </a:defRPr>
      </a:lvl3pPr>
      <a:lvl4pPr marL="880110" indent="-125730" algn="l" defTabSz="502920" rtl="0" eaLnBrk="1" latinLnBrk="0" hangingPunct="1">
        <a:lnSpc>
          <a:spcPct val="90000"/>
        </a:lnSpc>
        <a:spcBef>
          <a:spcPts val="275"/>
        </a:spcBef>
        <a:buFont typeface="Arial" panose="020B0604020202020204" pitchFamily="34" charset="0"/>
        <a:buChar char="•"/>
        <a:defRPr sz="990" kern="1200">
          <a:solidFill>
            <a:schemeClr val="tx1"/>
          </a:solidFill>
          <a:latin typeface="+mn-lt"/>
          <a:ea typeface="+mn-ea"/>
          <a:cs typeface="+mn-cs"/>
        </a:defRPr>
      </a:lvl4pPr>
      <a:lvl5pPr marL="1131570" indent="-125730" algn="l" defTabSz="502920" rtl="0" eaLnBrk="1" latinLnBrk="0" hangingPunct="1">
        <a:lnSpc>
          <a:spcPct val="90000"/>
        </a:lnSpc>
        <a:spcBef>
          <a:spcPts val="275"/>
        </a:spcBef>
        <a:buFont typeface="Arial" panose="020B0604020202020204" pitchFamily="34" charset="0"/>
        <a:buChar char="•"/>
        <a:defRPr sz="990" kern="1200">
          <a:solidFill>
            <a:schemeClr val="tx1"/>
          </a:solidFill>
          <a:latin typeface="+mn-lt"/>
          <a:ea typeface="+mn-ea"/>
          <a:cs typeface="+mn-cs"/>
        </a:defRPr>
      </a:lvl5pPr>
      <a:lvl6pPr marL="1383030" indent="-125730" algn="l" defTabSz="502920" rtl="0" eaLnBrk="1" latinLnBrk="0" hangingPunct="1">
        <a:lnSpc>
          <a:spcPct val="90000"/>
        </a:lnSpc>
        <a:spcBef>
          <a:spcPts val="275"/>
        </a:spcBef>
        <a:buFont typeface="Arial" panose="020B0604020202020204" pitchFamily="34" charset="0"/>
        <a:buChar char="•"/>
        <a:defRPr sz="990" kern="1200">
          <a:solidFill>
            <a:schemeClr val="tx1"/>
          </a:solidFill>
          <a:latin typeface="+mn-lt"/>
          <a:ea typeface="+mn-ea"/>
          <a:cs typeface="+mn-cs"/>
        </a:defRPr>
      </a:lvl6pPr>
      <a:lvl7pPr marL="1634490" indent="-125730" algn="l" defTabSz="502920" rtl="0" eaLnBrk="1" latinLnBrk="0" hangingPunct="1">
        <a:lnSpc>
          <a:spcPct val="90000"/>
        </a:lnSpc>
        <a:spcBef>
          <a:spcPts val="275"/>
        </a:spcBef>
        <a:buFont typeface="Arial" panose="020B0604020202020204" pitchFamily="34" charset="0"/>
        <a:buChar char="•"/>
        <a:defRPr sz="990" kern="1200">
          <a:solidFill>
            <a:schemeClr val="tx1"/>
          </a:solidFill>
          <a:latin typeface="+mn-lt"/>
          <a:ea typeface="+mn-ea"/>
          <a:cs typeface="+mn-cs"/>
        </a:defRPr>
      </a:lvl7pPr>
      <a:lvl8pPr marL="1885950" indent="-125730" algn="l" defTabSz="502920" rtl="0" eaLnBrk="1" latinLnBrk="0" hangingPunct="1">
        <a:lnSpc>
          <a:spcPct val="90000"/>
        </a:lnSpc>
        <a:spcBef>
          <a:spcPts val="275"/>
        </a:spcBef>
        <a:buFont typeface="Arial" panose="020B0604020202020204" pitchFamily="34" charset="0"/>
        <a:buChar char="•"/>
        <a:defRPr sz="990" kern="1200">
          <a:solidFill>
            <a:schemeClr val="tx1"/>
          </a:solidFill>
          <a:latin typeface="+mn-lt"/>
          <a:ea typeface="+mn-ea"/>
          <a:cs typeface="+mn-cs"/>
        </a:defRPr>
      </a:lvl8pPr>
      <a:lvl9pPr marL="2137410" indent="-125730" algn="l" defTabSz="502920" rtl="0" eaLnBrk="1" latinLnBrk="0" hangingPunct="1">
        <a:lnSpc>
          <a:spcPct val="90000"/>
        </a:lnSpc>
        <a:spcBef>
          <a:spcPts val="275"/>
        </a:spcBef>
        <a:buFont typeface="Arial" panose="020B0604020202020204" pitchFamily="34" charset="0"/>
        <a:buChar char="•"/>
        <a:defRPr sz="990" kern="1200">
          <a:solidFill>
            <a:schemeClr val="tx1"/>
          </a:solidFill>
          <a:latin typeface="+mn-lt"/>
          <a:ea typeface="+mn-ea"/>
          <a:cs typeface="+mn-cs"/>
        </a:defRPr>
      </a:lvl9pPr>
    </p:bodyStyle>
    <p:otherStyle>
      <a:defPPr>
        <a:defRPr lang="en-US"/>
      </a:defPPr>
      <a:lvl1pPr marL="0" algn="l" defTabSz="502920" rtl="0" eaLnBrk="1" latinLnBrk="0" hangingPunct="1">
        <a:defRPr sz="990" kern="1200">
          <a:solidFill>
            <a:schemeClr val="tx1"/>
          </a:solidFill>
          <a:latin typeface="+mn-lt"/>
          <a:ea typeface="+mn-ea"/>
          <a:cs typeface="+mn-cs"/>
        </a:defRPr>
      </a:lvl1pPr>
      <a:lvl2pPr marL="251460" algn="l" defTabSz="502920" rtl="0" eaLnBrk="1" latinLnBrk="0" hangingPunct="1">
        <a:defRPr sz="990" kern="1200">
          <a:solidFill>
            <a:schemeClr val="tx1"/>
          </a:solidFill>
          <a:latin typeface="+mn-lt"/>
          <a:ea typeface="+mn-ea"/>
          <a:cs typeface="+mn-cs"/>
        </a:defRPr>
      </a:lvl2pPr>
      <a:lvl3pPr marL="502920" algn="l" defTabSz="502920" rtl="0" eaLnBrk="1" latinLnBrk="0" hangingPunct="1">
        <a:defRPr sz="990" kern="1200">
          <a:solidFill>
            <a:schemeClr val="tx1"/>
          </a:solidFill>
          <a:latin typeface="+mn-lt"/>
          <a:ea typeface="+mn-ea"/>
          <a:cs typeface="+mn-cs"/>
        </a:defRPr>
      </a:lvl3pPr>
      <a:lvl4pPr marL="754380" algn="l" defTabSz="502920" rtl="0" eaLnBrk="1" latinLnBrk="0" hangingPunct="1">
        <a:defRPr sz="990" kern="1200">
          <a:solidFill>
            <a:schemeClr val="tx1"/>
          </a:solidFill>
          <a:latin typeface="+mn-lt"/>
          <a:ea typeface="+mn-ea"/>
          <a:cs typeface="+mn-cs"/>
        </a:defRPr>
      </a:lvl4pPr>
      <a:lvl5pPr marL="1005840" algn="l" defTabSz="502920" rtl="0" eaLnBrk="1" latinLnBrk="0" hangingPunct="1">
        <a:defRPr sz="990" kern="1200">
          <a:solidFill>
            <a:schemeClr val="tx1"/>
          </a:solidFill>
          <a:latin typeface="+mn-lt"/>
          <a:ea typeface="+mn-ea"/>
          <a:cs typeface="+mn-cs"/>
        </a:defRPr>
      </a:lvl5pPr>
      <a:lvl6pPr marL="1257300" algn="l" defTabSz="502920" rtl="0" eaLnBrk="1" latinLnBrk="0" hangingPunct="1">
        <a:defRPr sz="990" kern="1200">
          <a:solidFill>
            <a:schemeClr val="tx1"/>
          </a:solidFill>
          <a:latin typeface="+mn-lt"/>
          <a:ea typeface="+mn-ea"/>
          <a:cs typeface="+mn-cs"/>
        </a:defRPr>
      </a:lvl6pPr>
      <a:lvl7pPr marL="1508760" algn="l" defTabSz="502920" rtl="0" eaLnBrk="1" latinLnBrk="0" hangingPunct="1">
        <a:defRPr sz="990" kern="1200">
          <a:solidFill>
            <a:schemeClr val="tx1"/>
          </a:solidFill>
          <a:latin typeface="+mn-lt"/>
          <a:ea typeface="+mn-ea"/>
          <a:cs typeface="+mn-cs"/>
        </a:defRPr>
      </a:lvl7pPr>
      <a:lvl8pPr marL="1760220" algn="l" defTabSz="502920" rtl="0" eaLnBrk="1" latinLnBrk="0" hangingPunct="1">
        <a:defRPr sz="990" kern="1200">
          <a:solidFill>
            <a:schemeClr val="tx1"/>
          </a:solidFill>
          <a:latin typeface="+mn-lt"/>
          <a:ea typeface="+mn-ea"/>
          <a:cs typeface="+mn-cs"/>
        </a:defRPr>
      </a:lvl8pPr>
      <a:lvl9pPr marL="2011680" algn="l" defTabSz="502920" rtl="0" eaLnBrk="1" latinLnBrk="0" hangingPunct="1">
        <a:defRPr sz="9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FDAE32-2E04-D742-8946-06356C1DA69E}"/>
              </a:ext>
            </a:extLst>
          </p:cNvPr>
          <p:cNvPicPr>
            <a:picLocks noChangeAspect="1"/>
          </p:cNvPicPr>
          <p:nvPr/>
        </p:nvPicPr>
        <p:blipFill rotWithShape="1">
          <a:blip r:embed="rId2">
            <a:clrChange>
              <a:clrFrom>
                <a:srgbClr val="F4E7D7"/>
              </a:clrFrom>
              <a:clrTo>
                <a:srgbClr val="F4E7D7">
                  <a:alpha val="0"/>
                </a:srgbClr>
              </a:clrTo>
            </a:clrChange>
          </a:blip>
          <a:srcRect l="28769" t="12711" r="52867" b="13611"/>
          <a:stretch/>
        </p:blipFill>
        <p:spPr>
          <a:xfrm>
            <a:off x="-45720" y="20028"/>
            <a:ext cx="5154930" cy="7752372"/>
          </a:xfrm>
          <a:prstGeom prst="rect">
            <a:avLst/>
          </a:prstGeom>
        </p:spPr>
      </p:pic>
      <p:sp>
        <p:nvSpPr>
          <p:cNvPr id="2" name="Rectangle 1">
            <a:extLst>
              <a:ext uri="{FF2B5EF4-FFF2-40B4-BE49-F238E27FC236}">
                <a16:creationId xmlns:a16="http://schemas.microsoft.com/office/drawing/2014/main" id="{E2533CB4-A140-BB43-9C80-6867F2450689}"/>
              </a:ext>
            </a:extLst>
          </p:cNvPr>
          <p:cNvSpPr/>
          <p:nvPr/>
        </p:nvSpPr>
        <p:spPr>
          <a:xfrm>
            <a:off x="137160" y="5749290"/>
            <a:ext cx="4777740" cy="640080"/>
          </a:xfrm>
          <a:prstGeom prst="rect">
            <a:avLst/>
          </a:prstGeom>
          <a:solidFill>
            <a:schemeClr val="tx1"/>
          </a:solidFill>
          <a:ln>
            <a:noFill/>
            <a:extLst>
              <a:ext uri="{C807C97D-BFC1-408E-A445-0C87EB9F89A2}">
                <ask:lineSketchStyleProps xmlns:ask="http://schemas.microsoft.com/office/drawing/2018/sketchyshapes" sd="2727557108">
                  <a:custGeom>
                    <a:avLst/>
                    <a:gdLst>
                      <a:gd name="connsiteX0" fmla="*/ 0 w 4777740"/>
                      <a:gd name="connsiteY0" fmla="*/ 0 h 640080"/>
                      <a:gd name="connsiteX1" fmla="*/ 539202 w 4777740"/>
                      <a:gd name="connsiteY1" fmla="*/ 0 h 640080"/>
                      <a:gd name="connsiteX2" fmla="*/ 1078404 w 4777740"/>
                      <a:gd name="connsiteY2" fmla="*/ 0 h 640080"/>
                      <a:gd name="connsiteX3" fmla="*/ 1713161 w 4777740"/>
                      <a:gd name="connsiteY3" fmla="*/ 0 h 640080"/>
                      <a:gd name="connsiteX4" fmla="*/ 2491250 w 4777740"/>
                      <a:gd name="connsiteY4" fmla="*/ 0 h 640080"/>
                      <a:gd name="connsiteX5" fmla="*/ 3078230 w 4777740"/>
                      <a:gd name="connsiteY5" fmla="*/ 0 h 640080"/>
                      <a:gd name="connsiteX6" fmla="*/ 3665209 w 4777740"/>
                      <a:gd name="connsiteY6" fmla="*/ 0 h 640080"/>
                      <a:gd name="connsiteX7" fmla="*/ 4777740 w 4777740"/>
                      <a:gd name="connsiteY7" fmla="*/ 0 h 640080"/>
                      <a:gd name="connsiteX8" fmla="*/ 4777740 w 4777740"/>
                      <a:gd name="connsiteY8" fmla="*/ 640080 h 640080"/>
                      <a:gd name="connsiteX9" fmla="*/ 4047428 w 4777740"/>
                      <a:gd name="connsiteY9" fmla="*/ 640080 h 640080"/>
                      <a:gd name="connsiteX10" fmla="*/ 3460449 w 4777740"/>
                      <a:gd name="connsiteY10" fmla="*/ 640080 h 640080"/>
                      <a:gd name="connsiteX11" fmla="*/ 2873469 w 4777740"/>
                      <a:gd name="connsiteY11" fmla="*/ 640080 h 640080"/>
                      <a:gd name="connsiteX12" fmla="*/ 2143158 w 4777740"/>
                      <a:gd name="connsiteY12" fmla="*/ 640080 h 640080"/>
                      <a:gd name="connsiteX13" fmla="*/ 1365069 w 4777740"/>
                      <a:gd name="connsiteY13" fmla="*/ 640080 h 640080"/>
                      <a:gd name="connsiteX14" fmla="*/ 825866 w 4777740"/>
                      <a:gd name="connsiteY14" fmla="*/ 640080 h 640080"/>
                      <a:gd name="connsiteX15" fmla="*/ 0 w 4777740"/>
                      <a:gd name="connsiteY15" fmla="*/ 640080 h 640080"/>
                      <a:gd name="connsiteX16" fmla="*/ 0 w 4777740"/>
                      <a:gd name="connsiteY16"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7740" h="640080" fill="none" extrusionOk="0">
                        <a:moveTo>
                          <a:pt x="0" y="0"/>
                        </a:moveTo>
                        <a:cubicBezTo>
                          <a:pt x="158349" y="24885"/>
                          <a:pt x="311632" y="9753"/>
                          <a:pt x="539202" y="0"/>
                        </a:cubicBezTo>
                        <a:cubicBezTo>
                          <a:pt x="766772" y="-9753"/>
                          <a:pt x="878052" y="-26952"/>
                          <a:pt x="1078404" y="0"/>
                        </a:cubicBezTo>
                        <a:cubicBezTo>
                          <a:pt x="1278756" y="26952"/>
                          <a:pt x="1584329" y="-14843"/>
                          <a:pt x="1713161" y="0"/>
                        </a:cubicBezTo>
                        <a:cubicBezTo>
                          <a:pt x="1841993" y="14843"/>
                          <a:pt x="2168406" y="-15078"/>
                          <a:pt x="2491250" y="0"/>
                        </a:cubicBezTo>
                        <a:cubicBezTo>
                          <a:pt x="2814094" y="15078"/>
                          <a:pt x="2882648" y="18609"/>
                          <a:pt x="3078230" y="0"/>
                        </a:cubicBezTo>
                        <a:cubicBezTo>
                          <a:pt x="3273812" y="-18609"/>
                          <a:pt x="3433775" y="18019"/>
                          <a:pt x="3665209" y="0"/>
                        </a:cubicBezTo>
                        <a:cubicBezTo>
                          <a:pt x="3896643" y="-18019"/>
                          <a:pt x="4354846" y="-16620"/>
                          <a:pt x="4777740" y="0"/>
                        </a:cubicBezTo>
                        <a:cubicBezTo>
                          <a:pt x="4791437" y="283675"/>
                          <a:pt x="4779023" y="430589"/>
                          <a:pt x="4777740" y="640080"/>
                        </a:cubicBezTo>
                        <a:cubicBezTo>
                          <a:pt x="4576295" y="673779"/>
                          <a:pt x="4336104" y="653459"/>
                          <a:pt x="4047428" y="640080"/>
                        </a:cubicBezTo>
                        <a:cubicBezTo>
                          <a:pt x="3758752" y="626701"/>
                          <a:pt x="3647859" y="618473"/>
                          <a:pt x="3460449" y="640080"/>
                        </a:cubicBezTo>
                        <a:cubicBezTo>
                          <a:pt x="3273039" y="661687"/>
                          <a:pt x="2994397" y="611674"/>
                          <a:pt x="2873469" y="640080"/>
                        </a:cubicBezTo>
                        <a:cubicBezTo>
                          <a:pt x="2752541" y="668486"/>
                          <a:pt x="2444070" y="625790"/>
                          <a:pt x="2143158" y="640080"/>
                        </a:cubicBezTo>
                        <a:cubicBezTo>
                          <a:pt x="1842246" y="654370"/>
                          <a:pt x="1676213" y="656978"/>
                          <a:pt x="1365069" y="640080"/>
                        </a:cubicBezTo>
                        <a:cubicBezTo>
                          <a:pt x="1053925" y="623182"/>
                          <a:pt x="1084716" y="629171"/>
                          <a:pt x="825866" y="640080"/>
                        </a:cubicBezTo>
                        <a:cubicBezTo>
                          <a:pt x="567016" y="650989"/>
                          <a:pt x="402672" y="641705"/>
                          <a:pt x="0" y="640080"/>
                        </a:cubicBezTo>
                        <a:cubicBezTo>
                          <a:pt x="16230" y="341865"/>
                          <a:pt x="4167" y="139351"/>
                          <a:pt x="0" y="0"/>
                        </a:cubicBezTo>
                        <a:close/>
                      </a:path>
                      <a:path w="4777740" h="640080" stroke="0" extrusionOk="0">
                        <a:moveTo>
                          <a:pt x="0" y="0"/>
                        </a:moveTo>
                        <a:cubicBezTo>
                          <a:pt x="215047" y="-23814"/>
                          <a:pt x="334950" y="17760"/>
                          <a:pt x="586979" y="0"/>
                        </a:cubicBezTo>
                        <a:cubicBezTo>
                          <a:pt x="839008" y="-17760"/>
                          <a:pt x="949195" y="6784"/>
                          <a:pt x="1126182" y="0"/>
                        </a:cubicBezTo>
                        <a:cubicBezTo>
                          <a:pt x="1303169" y="-6784"/>
                          <a:pt x="1435656" y="-2332"/>
                          <a:pt x="1713161" y="0"/>
                        </a:cubicBezTo>
                        <a:cubicBezTo>
                          <a:pt x="1990666" y="2332"/>
                          <a:pt x="2104805" y="12363"/>
                          <a:pt x="2395695" y="0"/>
                        </a:cubicBezTo>
                        <a:cubicBezTo>
                          <a:pt x="2686585" y="-12363"/>
                          <a:pt x="2764694" y="-35769"/>
                          <a:pt x="3126007" y="0"/>
                        </a:cubicBezTo>
                        <a:cubicBezTo>
                          <a:pt x="3487320" y="35769"/>
                          <a:pt x="3660828" y="22980"/>
                          <a:pt x="3904096" y="0"/>
                        </a:cubicBezTo>
                        <a:cubicBezTo>
                          <a:pt x="4147364" y="-22980"/>
                          <a:pt x="4383667" y="15137"/>
                          <a:pt x="4777740" y="0"/>
                        </a:cubicBezTo>
                        <a:cubicBezTo>
                          <a:pt x="4786429" y="282826"/>
                          <a:pt x="4773985" y="361133"/>
                          <a:pt x="4777740" y="640080"/>
                        </a:cubicBezTo>
                        <a:cubicBezTo>
                          <a:pt x="4476780" y="634143"/>
                          <a:pt x="4325860" y="606285"/>
                          <a:pt x="4047428" y="640080"/>
                        </a:cubicBezTo>
                        <a:cubicBezTo>
                          <a:pt x="3768996" y="673875"/>
                          <a:pt x="3458597" y="652876"/>
                          <a:pt x="3269339" y="640080"/>
                        </a:cubicBezTo>
                        <a:cubicBezTo>
                          <a:pt x="3080081" y="627284"/>
                          <a:pt x="2764435" y="621293"/>
                          <a:pt x="2491250" y="640080"/>
                        </a:cubicBezTo>
                        <a:cubicBezTo>
                          <a:pt x="2218065" y="658867"/>
                          <a:pt x="2151566" y="613304"/>
                          <a:pt x="1952048" y="640080"/>
                        </a:cubicBezTo>
                        <a:cubicBezTo>
                          <a:pt x="1752530" y="666856"/>
                          <a:pt x="1569905" y="669938"/>
                          <a:pt x="1221736" y="640080"/>
                        </a:cubicBezTo>
                        <a:cubicBezTo>
                          <a:pt x="873567" y="610222"/>
                          <a:pt x="716030" y="669512"/>
                          <a:pt x="586979" y="640080"/>
                        </a:cubicBezTo>
                        <a:cubicBezTo>
                          <a:pt x="457928" y="610648"/>
                          <a:pt x="151455" y="646599"/>
                          <a:pt x="0" y="640080"/>
                        </a:cubicBezTo>
                        <a:cubicBezTo>
                          <a:pt x="8081" y="478547"/>
                          <a:pt x="-4115" y="1846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A1E8A94-538C-C04B-9F28-B16BEA307DB3}"/>
              </a:ext>
            </a:extLst>
          </p:cNvPr>
          <p:cNvSpPr/>
          <p:nvPr/>
        </p:nvSpPr>
        <p:spPr>
          <a:xfrm rot="4776791">
            <a:off x="904305" y="766207"/>
            <a:ext cx="3291840" cy="3355848"/>
          </a:xfrm>
          <a:prstGeom prst="ellipse">
            <a:avLst/>
          </a:prstGeom>
          <a:solidFill>
            <a:schemeClr val="bg1"/>
          </a:solidFill>
          <a:ln>
            <a:solidFill>
              <a:schemeClr val="tx1"/>
            </a:solidFill>
            <a:extLst>
              <a:ext uri="{C807C97D-BFC1-408E-A445-0C87EB9F89A2}">
                <ask:lineSketchStyleProp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19E7EFF-52D5-6843-A323-E20C4417DCBA}"/>
              </a:ext>
            </a:extLst>
          </p:cNvPr>
          <p:cNvPicPr>
            <a:picLocks noChangeAspect="1"/>
          </p:cNvPicPr>
          <p:nvPr/>
        </p:nvPicPr>
        <p:blipFill>
          <a:blip r:embed="rId3">
            <a:biLevel thresh="75000"/>
          </a:blip>
          <a:stretch>
            <a:fillRect/>
          </a:stretch>
        </p:blipFill>
        <p:spPr>
          <a:xfrm>
            <a:off x="868680" y="798831"/>
            <a:ext cx="3291840" cy="3249172"/>
          </a:xfrm>
          <a:prstGeom prst="rect">
            <a:avLst/>
          </a:prstGeom>
        </p:spPr>
      </p:pic>
      <p:sp>
        <p:nvSpPr>
          <p:cNvPr id="3" name="Rectangle 2">
            <a:extLst>
              <a:ext uri="{FF2B5EF4-FFF2-40B4-BE49-F238E27FC236}">
                <a16:creationId xmlns:a16="http://schemas.microsoft.com/office/drawing/2014/main" id="{F8EA0BFF-AE25-2146-A921-9F7ACF3443E3}"/>
              </a:ext>
            </a:extLst>
          </p:cNvPr>
          <p:cNvSpPr/>
          <p:nvPr/>
        </p:nvSpPr>
        <p:spPr>
          <a:xfrm>
            <a:off x="125730" y="137160"/>
            <a:ext cx="4777740" cy="74980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7649F8-D51A-3043-B43B-98491A513586}"/>
              </a:ext>
            </a:extLst>
          </p:cNvPr>
          <p:cNvSpPr txBox="1"/>
          <p:nvPr/>
        </p:nvSpPr>
        <p:spPr>
          <a:xfrm>
            <a:off x="-160020" y="5818930"/>
            <a:ext cx="5349240" cy="500137"/>
          </a:xfrm>
          <a:prstGeom prst="rect">
            <a:avLst/>
          </a:prstGeom>
          <a:solidFill>
            <a:schemeClr val="bg1"/>
          </a:solidFill>
          <a:ln>
            <a:noFill/>
          </a:ln>
          <a:effectLst/>
        </p:spPr>
        <p:txBody>
          <a:bodyPr wrap="square" rtlCol="0">
            <a:spAutoFit/>
          </a:bodyPr>
          <a:lstStyle/>
          <a:p>
            <a:pPr algn="ctr"/>
            <a:r>
              <a:rPr lang="en-US" sz="2650" dirty="0">
                <a:solidFill>
                  <a:srgbClr val="121D1C"/>
                </a:solidFill>
                <a:latin typeface="DIN Condensed" pitchFamily="2" charset="0"/>
                <a:cs typeface="Futura Condensed Medium" panose="020B0602020204020303" pitchFamily="34" charset="-79"/>
              </a:rPr>
              <a:t>LIFEGROUP GUIDE | SPRING SEMESTER</a:t>
            </a:r>
            <a:r>
              <a:rPr lang="en-US" sz="2650" dirty="0">
                <a:solidFill>
                  <a:srgbClr val="121D1C"/>
                </a:solidFill>
                <a:latin typeface="Futura Condensed Medium" panose="020B0602020204020303" pitchFamily="34" charset="-79"/>
                <a:cs typeface="Futura Condensed Medium" panose="020B0602020204020303" pitchFamily="34" charset="-79"/>
              </a:rPr>
              <a:t> | </a:t>
            </a:r>
            <a:r>
              <a:rPr lang="en-US" sz="2650" dirty="0">
                <a:solidFill>
                  <a:srgbClr val="121D1C"/>
                </a:solidFill>
                <a:latin typeface="DIN Condensed" pitchFamily="2" charset="0"/>
                <a:cs typeface="Futura Condensed Medium" panose="020B0602020204020303" pitchFamily="34" charset="-79"/>
              </a:rPr>
              <a:t>2023</a:t>
            </a:r>
          </a:p>
        </p:txBody>
      </p:sp>
    </p:spTree>
    <p:extLst>
      <p:ext uri="{BB962C8B-B14F-4D97-AF65-F5344CB8AC3E}">
        <p14:creationId xmlns:p14="http://schemas.microsoft.com/office/powerpoint/2010/main" val="156034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376B522A-3A9C-3948-9517-769E4DD58878}"/>
              </a:ext>
            </a:extLst>
          </p:cNvPr>
          <p:cNvSpPr txBox="1"/>
          <p:nvPr/>
        </p:nvSpPr>
        <p:spPr>
          <a:xfrm>
            <a:off x="466757" y="145424"/>
            <a:ext cx="4384212" cy="6954591"/>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r>
              <a:rPr lang="en-US" sz="2344" dirty="0">
                <a:solidFill>
                  <a:schemeClr val="tx1"/>
                </a:solidFill>
                <a:latin typeface="Avenir Black" panose="02000503020000020003" pitchFamily="2" charset="0"/>
              </a:rPr>
              <a:t>Wednesday Groups </a:t>
            </a:r>
            <a:r>
              <a:rPr lang="en-US" sz="1812" dirty="0">
                <a:solidFill>
                  <a:schemeClr val="tx1"/>
                </a:solidFill>
                <a:latin typeface="Avenir Black" panose="02000503020000020003" pitchFamily="2" charset="0"/>
              </a:rPr>
              <a:t>(cont.)</a:t>
            </a:r>
          </a:p>
          <a:p>
            <a:endParaRPr lang="en-US" sz="777" dirty="0">
              <a:solidFill>
                <a:schemeClr val="tx1"/>
              </a:solidFill>
              <a:latin typeface="Avenir Black" panose="02000503020000020003" pitchFamily="2" charset="0"/>
            </a:endParaRPr>
          </a:p>
          <a:p>
            <a:r>
              <a:rPr lang="en-US" sz="335" dirty="0">
                <a:solidFill>
                  <a:srgbClr val="000000"/>
                </a:solidFill>
                <a:effectLst>
                  <a:outerShdw blurRad="50800" dist="38100" dir="2700000" algn="tl">
                    <a:srgbClr val="000000">
                      <a:alpha val="40000"/>
                    </a:srgbClr>
                  </a:outerShdw>
                </a:effectLst>
                <a:latin typeface="Avenir Black" panose="02000503020000020003" pitchFamily="2" charset="0"/>
                <a:ea typeface="Calibri" panose="020F0502020204030204" pitchFamily="34" charset="0"/>
              </a:rPr>
              <a:t> </a:t>
            </a:r>
          </a:p>
          <a:p>
            <a:r>
              <a:rPr lang="en-US" sz="1600" dirty="0">
                <a:solidFill>
                  <a:schemeClr val="tx1"/>
                </a:solidFill>
                <a:latin typeface="Avenir Black" panose="02000503020000020003" pitchFamily="2" charset="0"/>
              </a:rPr>
              <a:t>Lightkeepers Drama</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6:00-6:30pm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err="1">
                <a:solidFill>
                  <a:srgbClr val="000000"/>
                </a:solidFill>
                <a:latin typeface="Avenir Book" panose="02000503020000020003" pitchFamily="2" charset="0"/>
              </a:rPr>
              <a:t>LightKeepers</a:t>
            </a:r>
            <a:r>
              <a:rPr lang="en-US" sz="1200" i="1" spc="-83" dirty="0">
                <a:solidFill>
                  <a:srgbClr val="000000"/>
                </a:solidFill>
                <a:latin typeface="Avenir Book" panose="02000503020000020003" pitchFamily="2" charset="0"/>
              </a:rPr>
              <a:t> Children's Sanctuary (Youth Center 2</a:t>
            </a:r>
            <a:r>
              <a:rPr lang="en-US" sz="1200" i="1" spc="-83" baseline="30000" dirty="0">
                <a:solidFill>
                  <a:srgbClr val="000000"/>
                </a:solidFill>
                <a:latin typeface="Avenir Book" panose="02000503020000020003" pitchFamily="2" charset="0"/>
              </a:rPr>
              <a:t>nd</a:t>
            </a:r>
            <a:r>
              <a:rPr lang="en-US" sz="1200" i="1" spc="-83" dirty="0">
                <a:solidFill>
                  <a:srgbClr val="000000"/>
                </a:solidFill>
                <a:latin typeface="Avenir Book" panose="02000503020000020003" pitchFamily="2" charset="0"/>
              </a:rPr>
              <a:t> Floor)</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err="1">
                <a:solidFill>
                  <a:srgbClr val="000000"/>
                </a:solidFill>
                <a:latin typeface="Avenir Book" panose="02000503020000020003" pitchFamily="2" charset="0"/>
              </a:rPr>
              <a:t>Shawnica</a:t>
            </a:r>
            <a:r>
              <a:rPr lang="en-US" sz="1200" i="1" spc="-83" dirty="0">
                <a:solidFill>
                  <a:srgbClr val="000000"/>
                </a:solidFill>
                <a:latin typeface="Avenir Book" panose="02000503020000020003" pitchFamily="2" charset="0"/>
              </a:rPr>
              <a:t> Bailey</a:t>
            </a:r>
          </a:p>
          <a:p>
            <a:r>
              <a:rPr lang="en-US" sz="1050" dirty="0">
                <a:solidFill>
                  <a:srgbClr val="000000"/>
                </a:solidFill>
                <a:latin typeface="Arial" panose="020B0604020202020204" pitchFamily="34" charset="0"/>
              </a:rPr>
              <a:t>We believe that children are not too young to be involved in ministry.  This offers your student an opportunity to be involved in ministry here at WLCOG. Our drama team ministers both in and outside of our church.</a:t>
            </a:r>
          </a:p>
          <a:p>
            <a:endParaRPr lang="en-US" sz="1200" dirty="0">
              <a:solidFill>
                <a:schemeClr val="tx1"/>
              </a:solidFill>
              <a:latin typeface="Avenir Black" panose="02000503020000020003" pitchFamily="2" charset="0"/>
            </a:endParaRPr>
          </a:p>
          <a:p>
            <a:r>
              <a:rPr lang="en-US" sz="1600" dirty="0">
                <a:solidFill>
                  <a:schemeClr val="tx1"/>
                </a:solidFill>
                <a:latin typeface="Avenir Black" panose="02000503020000020003" pitchFamily="2" charset="0"/>
              </a:rPr>
              <a:t>SHINE Kids</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6:30-8:00</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Kid’s Sanctuary</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Pastor Jimi Bailey</a:t>
            </a:r>
          </a:p>
          <a:p>
            <a:r>
              <a:rPr lang="en-US" sz="1100" dirty="0">
                <a:solidFill>
                  <a:srgbClr val="000000"/>
                </a:solidFill>
                <a:latin typeface="Arial" panose="020B0604020202020204" pitchFamily="34" charset="0"/>
              </a:rPr>
              <a:t>Kids meeting together for FUN on all kinds of levels! Join us for a devotion and various activities each week.</a:t>
            </a:r>
          </a:p>
          <a:p>
            <a:endParaRPr lang="en-US" sz="1100" dirty="0">
              <a:solidFill>
                <a:srgbClr val="000000"/>
              </a:solidFill>
              <a:latin typeface="Arial" panose="020B0604020202020204" pitchFamily="34" charset="0"/>
            </a:endParaRPr>
          </a:p>
          <a:p>
            <a:endParaRPr lang="en-US" sz="1200" dirty="0">
              <a:solidFill>
                <a:srgbClr val="000000"/>
              </a:solidFill>
              <a:latin typeface="Arial" panose="020B0604020202020204" pitchFamily="34" charset="0"/>
            </a:endParaRPr>
          </a:p>
          <a:p>
            <a:endParaRPr lang="en-US" sz="600" dirty="0">
              <a:solidFill>
                <a:srgbClr val="000000"/>
              </a:solidFill>
              <a:latin typeface="Arial" panose="020B0604020202020204" pitchFamily="34" charset="0"/>
            </a:endParaRPr>
          </a:p>
          <a:p>
            <a:r>
              <a:rPr lang="en-US" sz="1600" dirty="0">
                <a:solidFill>
                  <a:schemeClr val="tx1"/>
                </a:solidFill>
                <a:latin typeface="Avenir Black" panose="02000503020000020003" pitchFamily="2" charset="0"/>
              </a:rPr>
              <a:t>West Logan Student Ministry</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6:30pm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Teen Sanctuary, Youth Center 3rd Floor</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Pastor Cory and Billie Robinson</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Targeted Audience</a:t>
            </a:r>
            <a:r>
              <a:rPr lang="en-US" sz="1000" i="1" spc="-83" dirty="0">
                <a:ln w="9525" cap="rnd" cmpd="sng" algn="ctr">
                  <a:solidFill>
                    <a:schemeClr val="tx1"/>
                  </a:solidFill>
                  <a:prstDash val="solid"/>
                  <a:bevel/>
                </a:ln>
                <a:solidFill>
                  <a:schemeClr val="tx1"/>
                </a:solidFill>
                <a:latin typeface="Avenir Medium" panose="02000503020000020003" pitchFamily="2" charset="0"/>
              </a:rPr>
              <a:t>:  </a:t>
            </a:r>
            <a:r>
              <a:rPr lang="en-US" sz="1200" i="1" spc="-83" dirty="0">
                <a:solidFill>
                  <a:srgbClr val="000000"/>
                </a:solidFill>
                <a:latin typeface="Avenir Book" panose="02000503020000020003" pitchFamily="2" charset="0"/>
              </a:rPr>
              <a:t>Middle School and High School Students</a:t>
            </a:r>
          </a:p>
          <a:p>
            <a:r>
              <a:rPr lang="en-US" sz="1200" dirty="0">
                <a:solidFill>
                  <a:srgbClr val="000000"/>
                </a:solidFill>
                <a:latin typeface="Arial" panose="020B0604020202020204" pitchFamily="34" charset="0"/>
              </a:rPr>
              <a:t>This semester we are going to strip things back and have a personal scripture reading together. We’ll read through different books of the Bible, studying Jesus’ interactions with people like us, and so much more. We are excited to learn more about Christ together. </a:t>
            </a:r>
          </a:p>
          <a:p>
            <a:endParaRPr lang="en-US" sz="1100" dirty="0">
              <a:solidFill>
                <a:srgbClr val="000000"/>
              </a:solidFill>
              <a:latin typeface="Arial" panose="020B0604020202020204" pitchFamily="34" charset="0"/>
            </a:endParaRPr>
          </a:p>
          <a:p>
            <a:r>
              <a:rPr lang="en-US" sz="1600" dirty="0">
                <a:solidFill>
                  <a:schemeClr val="tx1"/>
                </a:solidFill>
                <a:latin typeface="Avenir Black" panose="02000503020000020003" pitchFamily="2" charset="0"/>
              </a:rPr>
              <a:t>Men’s Basketball</a:t>
            </a:r>
          </a:p>
          <a:p>
            <a:r>
              <a:rPr lang="en-US" sz="1400" i="1" spc="-83" dirty="0">
                <a:ln w="9525" cap="rnd" cmpd="sng" algn="ctr">
                  <a:solidFill>
                    <a:schemeClr val="tx1"/>
                  </a:solidFill>
                  <a:prstDash val="solid"/>
                  <a:bevel/>
                </a:ln>
                <a:solidFill>
                  <a:schemeClr val="tx1"/>
                </a:solidFill>
                <a:latin typeface="Avenir Medium" panose="02000503020000020003" pitchFamily="2" charset="0"/>
              </a:rPr>
              <a:t>Time:  </a:t>
            </a:r>
            <a:r>
              <a:rPr lang="en-US" sz="1400" i="1" spc="-83" dirty="0">
                <a:solidFill>
                  <a:srgbClr val="000000"/>
                </a:solidFill>
                <a:latin typeface="Avenir Book" panose="02000503020000020003" pitchFamily="2" charset="0"/>
              </a:rPr>
              <a:t>7:45pm</a:t>
            </a:r>
          </a:p>
          <a:p>
            <a:r>
              <a:rPr lang="en-US" sz="14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400" i="1" spc="-83" dirty="0">
                <a:solidFill>
                  <a:srgbClr val="000000"/>
                </a:solidFill>
                <a:latin typeface="Avenir Book" panose="02000503020000020003" pitchFamily="2" charset="0"/>
              </a:rPr>
              <a:t>Youth Center Gym</a:t>
            </a:r>
          </a:p>
          <a:p>
            <a:r>
              <a:rPr lang="en-US" sz="14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400" i="1" spc="-83" dirty="0">
                <a:solidFill>
                  <a:srgbClr val="000000"/>
                </a:solidFill>
                <a:latin typeface="Avenir Book" panose="02000503020000020003" pitchFamily="2" charset="0"/>
              </a:rPr>
              <a:t>Joe Ellis </a:t>
            </a:r>
          </a:p>
          <a:p>
            <a:r>
              <a:rPr lang="en-US" sz="1100" dirty="0">
                <a:solidFill>
                  <a:srgbClr val="000000"/>
                </a:solidFill>
                <a:latin typeface="Arial" panose="020B0604020202020204" pitchFamily="34" charset="0"/>
              </a:rPr>
              <a:t>Come out to the Men's Basketball Life Group! We will meet each Wednesday for a short devotion, fellowship, exercise and healthy competition.</a:t>
            </a:r>
          </a:p>
          <a:p>
            <a:endParaRPr lang="en-US" sz="1100" dirty="0">
              <a:solidFill>
                <a:srgbClr val="000000"/>
              </a:solidFill>
              <a:latin typeface="Arial" panose="020B0604020202020204" pitchFamily="34" charset="0"/>
            </a:endParaRPr>
          </a:p>
          <a:p>
            <a:endParaRPr lang="en-US" sz="1035" dirty="0">
              <a:solidFill>
                <a:srgbClr val="000000"/>
              </a:solidFill>
              <a:latin typeface="Arial" panose="020B0604020202020204" pitchFamily="34" charset="0"/>
            </a:endParaRPr>
          </a:p>
          <a:p>
            <a:endParaRPr lang="en-US" sz="837" dirty="0">
              <a:solidFill>
                <a:srgbClr val="000000"/>
              </a:solidFill>
              <a:latin typeface="Arial" panose="020B0604020202020204" pitchFamily="34" charset="0"/>
            </a:endParaRPr>
          </a:p>
        </p:txBody>
      </p:sp>
    </p:spTree>
    <p:extLst>
      <p:ext uri="{BB962C8B-B14F-4D97-AF65-F5344CB8AC3E}">
        <p14:creationId xmlns:p14="http://schemas.microsoft.com/office/powerpoint/2010/main" val="498742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47A1F33B-8EF8-CA43-BF13-2EA96A131EFC}"/>
              </a:ext>
            </a:extLst>
          </p:cNvPr>
          <p:cNvSpPr txBox="1"/>
          <p:nvPr/>
        </p:nvSpPr>
        <p:spPr>
          <a:xfrm>
            <a:off x="492513" y="183523"/>
            <a:ext cx="4044171" cy="6254227"/>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r>
              <a:rPr lang="en-US" sz="2344" dirty="0">
                <a:solidFill>
                  <a:schemeClr val="tx1"/>
                </a:solidFill>
                <a:latin typeface="Avenir Black" panose="02000503020000020003" pitchFamily="2" charset="0"/>
              </a:rPr>
              <a:t>Friday Groups </a:t>
            </a:r>
          </a:p>
          <a:p>
            <a:endParaRPr lang="en-US" sz="1050" dirty="0">
              <a:solidFill>
                <a:srgbClr val="000000"/>
              </a:solidFill>
              <a:latin typeface="Arial" panose="020B0604020202020204" pitchFamily="34" charset="0"/>
            </a:endParaRPr>
          </a:p>
          <a:p>
            <a:r>
              <a:rPr lang="en-US" sz="1294" dirty="0">
                <a:solidFill>
                  <a:schemeClr val="tx1"/>
                </a:solidFill>
                <a:latin typeface="Avenir Black" panose="02000503020000020003" pitchFamily="2" charset="0"/>
              </a:rPr>
              <a:t>Worship Nights</a:t>
            </a:r>
          </a:p>
          <a:p>
            <a:pPr>
              <a:lnSpc>
                <a:spcPts val="1200"/>
              </a:lnSpc>
            </a:pPr>
            <a:r>
              <a:rPr lang="en-US" sz="1100" i="1" spc="-83" dirty="0">
                <a:ln w="9525" cap="rnd" cmpd="sng" algn="ctr">
                  <a:solidFill>
                    <a:schemeClr val="tx1"/>
                  </a:solidFill>
                  <a:prstDash val="solid"/>
                  <a:bevel/>
                </a:ln>
                <a:solidFill>
                  <a:schemeClr val="tx1"/>
                </a:solidFill>
                <a:latin typeface="Avenir Medium" panose="02000503020000020003" pitchFamily="2" charset="0"/>
              </a:rPr>
              <a:t>Time:  </a:t>
            </a:r>
            <a:r>
              <a:rPr lang="en-US" sz="1100" i="1" spc="-83" dirty="0">
                <a:solidFill>
                  <a:srgbClr val="000000"/>
                </a:solidFill>
                <a:latin typeface="Avenir Book" panose="02000503020000020003" pitchFamily="2" charset="0"/>
              </a:rPr>
              <a:t>One Friday per Month, TBA</a:t>
            </a:r>
          </a:p>
          <a:p>
            <a:pPr>
              <a:lnSpc>
                <a:spcPts val="1200"/>
              </a:lnSpc>
            </a:pPr>
            <a:r>
              <a:rPr lang="en-US" sz="11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100" i="1" spc="-83" dirty="0">
                <a:solidFill>
                  <a:srgbClr val="000000"/>
                </a:solidFill>
                <a:latin typeface="Avenir Book" panose="02000503020000020003" pitchFamily="2" charset="0"/>
              </a:rPr>
              <a:t>Gore Residence</a:t>
            </a:r>
          </a:p>
          <a:p>
            <a:r>
              <a:rPr lang="en-US" sz="11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100" i="1" spc="-83" dirty="0">
                <a:solidFill>
                  <a:srgbClr val="000000"/>
                </a:solidFill>
                <a:latin typeface="Avenir Book" panose="02000503020000020003" pitchFamily="2" charset="0"/>
              </a:rPr>
              <a:t>Casey &amp; Kelsey Gore</a:t>
            </a:r>
          </a:p>
          <a:p>
            <a:r>
              <a:rPr lang="en-US" sz="1000" dirty="0">
                <a:solidFill>
                  <a:srgbClr val="000000"/>
                </a:solidFill>
                <a:latin typeface="Arial" panose="020B0604020202020204" pitchFamily="34" charset="0"/>
              </a:rPr>
              <a:t>Come and enjoy the opportunity to gather together and worship the King! Everyone is welcome to this informal night of worship one Friday a month. (Dates TBA)</a:t>
            </a:r>
            <a:endParaRPr lang="en-US" sz="1050" dirty="0">
              <a:solidFill>
                <a:srgbClr val="000000"/>
              </a:solidFill>
              <a:latin typeface="Arial" panose="020B0604020202020204" pitchFamily="34" charset="0"/>
            </a:endParaRPr>
          </a:p>
          <a:p>
            <a:endParaRPr lang="en-US" sz="837" dirty="0">
              <a:solidFill>
                <a:srgbClr val="000000"/>
              </a:solidFill>
              <a:latin typeface="Arial" panose="020B0604020202020204" pitchFamily="34" charset="0"/>
            </a:endParaRPr>
          </a:p>
          <a:p>
            <a:endParaRPr lang="en-US" sz="837" dirty="0">
              <a:solidFill>
                <a:srgbClr val="000000"/>
              </a:solidFill>
              <a:latin typeface="Arial" panose="020B0604020202020204" pitchFamily="34" charset="0"/>
            </a:endParaRPr>
          </a:p>
        </p:txBody>
      </p:sp>
    </p:spTree>
    <p:extLst>
      <p:ext uri="{BB962C8B-B14F-4D97-AF65-F5344CB8AC3E}">
        <p14:creationId xmlns:p14="http://schemas.microsoft.com/office/powerpoint/2010/main" val="278502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3A64210-975E-FF47-C377-E11FE42165E9}"/>
              </a:ext>
            </a:extLst>
          </p:cNvPr>
          <p:cNvSpPr txBox="1"/>
          <p:nvPr/>
        </p:nvSpPr>
        <p:spPr>
          <a:xfrm>
            <a:off x="492512" y="191358"/>
            <a:ext cx="4044171" cy="4309363"/>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r>
              <a:rPr lang="en-US" sz="2344" dirty="0">
                <a:solidFill>
                  <a:schemeClr val="tx1"/>
                </a:solidFill>
                <a:latin typeface="Avenir Black" panose="02000503020000020003" pitchFamily="2" charset="0"/>
              </a:rPr>
              <a:t>Other Groups </a:t>
            </a:r>
          </a:p>
          <a:p>
            <a:endParaRPr lang="en-US" sz="1005" dirty="0">
              <a:solidFill>
                <a:schemeClr val="tx1"/>
              </a:solidFill>
              <a:latin typeface="Avenir Black" panose="02000503020000020003" pitchFamily="2" charset="0"/>
            </a:endParaRPr>
          </a:p>
          <a:p>
            <a:r>
              <a:rPr lang="en-US" sz="1294" dirty="0">
                <a:solidFill>
                  <a:schemeClr val="tx1"/>
                </a:solidFill>
                <a:latin typeface="Avenir Black" panose="02000503020000020003" pitchFamily="2" charset="0"/>
              </a:rPr>
              <a:t>Getting to Know You</a:t>
            </a:r>
          </a:p>
          <a:p>
            <a:r>
              <a:rPr lang="en-US" sz="1100" i="1" spc="-83" dirty="0">
                <a:ln w="9525" cap="rnd" cmpd="sng" algn="ctr">
                  <a:solidFill>
                    <a:schemeClr val="tx1"/>
                  </a:solidFill>
                  <a:prstDash val="solid"/>
                  <a:bevel/>
                </a:ln>
                <a:solidFill>
                  <a:schemeClr val="tx1"/>
                </a:solidFill>
                <a:latin typeface="Avenir Medium" panose="02000503020000020003" pitchFamily="2" charset="0"/>
              </a:rPr>
              <a:t>Time:  </a:t>
            </a:r>
            <a:r>
              <a:rPr lang="en-US" sz="1100" i="1" spc="-83" dirty="0">
                <a:solidFill>
                  <a:srgbClr val="000000"/>
                </a:solidFill>
                <a:latin typeface="Avenir Book" panose="02000503020000020003" pitchFamily="2" charset="0"/>
              </a:rPr>
              <a:t>TBA</a:t>
            </a:r>
          </a:p>
          <a:p>
            <a:r>
              <a:rPr lang="en-US" sz="11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100" i="1" spc="-83" dirty="0">
                <a:solidFill>
                  <a:srgbClr val="000000"/>
                </a:solidFill>
                <a:latin typeface="Avenir Book" panose="02000503020000020003" pitchFamily="2" charset="0"/>
              </a:rPr>
              <a:t>Virtual Group</a:t>
            </a:r>
          </a:p>
          <a:p>
            <a:r>
              <a:rPr lang="en-US" sz="11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100" i="1" spc="-83" dirty="0">
                <a:solidFill>
                  <a:srgbClr val="000000"/>
                </a:solidFill>
                <a:latin typeface="Avenir Book" panose="02000503020000020003" pitchFamily="2" charset="0"/>
              </a:rPr>
              <a:t>Jack &amp; Judy Logan</a:t>
            </a:r>
          </a:p>
          <a:p>
            <a:r>
              <a:rPr lang="en-US" sz="1000" dirty="0">
                <a:solidFill>
                  <a:srgbClr val="000000"/>
                </a:solidFill>
                <a:latin typeface="Arial" panose="020B0604020202020204" pitchFamily="34" charset="0"/>
              </a:rPr>
              <a:t>Getting to know the Father, Son, &amp; Holy Ghost on a deeper level. </a:t>
            </a:r>
          </a:p>
          <a:p>
            <a:endParaRPr lang="en-US" sz="1000" dirty="0">
              <a:solidFill>
                <a:srgbClr val="000000"/>
              </a:solidFill>
              <a:latin typeface="Arial" panose="020B0604020202020204" pitchFamily="34" charset="0"/>
            </a:endParaRPr>
          </a:p>
          <a:p>
            <a:endParaRPr lang="en-US" sz="1000" dirty="0">
              <a:solidFill>
                <a:srgbClr val="000000"/>
              </a:solidFill>
              <a:latin typeface="Arial" panose="020B0604020202020204" pitchFamily="34" charset="0"/>
            </a:endParaRPr>
          </a:p>
          <a:p>
            <a:endParaRPr lang="en-US" sz="1000" dirty="0">
              <a:solidFill>
                <a:srgbClr val="000000"/>
              </a:solidFill>
              <a:latin typeface="Arial" panose="020B0604020202020204" pitchFamily="34" charset="0"/>
            </a:endParaRPr>
          </a:p>
          <a:p>
            <a:endParaRPr lang="en-US" sz="837" dirty="0">
              <a:solidFill>
                <a:srgbClr val="000000"/>
              </a:solidFill>
              <a:latin typeface="Arial" panose="020B0604020202020204" pitchFamily="34" charset="0"/>
            </a:endParaRPr>
          </a:p>
        </p:txBody>
      </p:sp>
    </p:spTree>
    <p:extLst>
      <p:ext uri="{BB962C8B-B14F-4D97-AF65-F5344CB8AC3E}">
        <p14:creationId xmlns:p14="http://schemas.microsoft.com/office/powerpoint/2010/main" val="345146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65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a:extLst>
              <a:ext uri="{FF2B5EF4-FFF2-40B4-BE49-F238E27FC236}">
                <a16:creationId xmlns:a16="http://schemas.microsoft.com/office/drawing/2014/main" id="{9C63F8C0-E5DE-2447-BF10-1DC1069CE7EE}"/>
              </a:ext>
            </a:extLst>
          </p:cNvPr>
          <p:cNvSpPr txBox="1"/>
          <p:nvPr/>
        </p:nvSpPr>
        <p:spPr>
          <a:xfrm>
            <a:off x="547650" y="185314"/>
            <a:ext cx="3933899" cy="60738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r>
              <a:rPr lang="en-US" sz="2344" dirty="0">
                <a:solidFill>
                  <a:schemeClr val="tx1"/>
                </a:solidFill>
                <a:latin typeface="Avenir Black" panose="02000503020000020003" pitchFamily="2" charset="0"/>
              </a:rPr>
              <a:t>Life Groups Q &amp; A</a:t>
            </a:r>
          </a:p>
          <a:p>
            <a:endParaRPr lang="en-US" sz="754" spc="-83" dirty="0">
              <a:ln w="9525" cap="rnd" cmpd="sng" algn="ctr">
                <a:solidFill>
                  <a:srgbClr val="FFD56E"/>
                </a:solidFill>
                <a:prstDash val="solid"/>
                <a:bevel/>
              </a:ln>
              <a:solidFill>
                <a:srgbClr val="FFD56E"/>
              </a:solidFill>
              <a:latin typeface="Avenir Medium" panose="02000503020000020003" pitchFamily="2" charset="0"/>
              <a:ea typeface="Calibri" panose="020F0502020204030204" pitchFamily="34" charset="0"/>
            </a:endParaRPr>
          </a:p>
          <a:p>
            <a:r>
              <a:rPr lang="en-US" sz="1400" dirty="0">
                <a:solidFill>
                  <a:schemeClr val="tx1"/>
                </a:solidFill>
                <a:latin typeface="Avenir Black" panose="02000503020000020003" pitchFamily="2" charset="0"/>
              </a:rPr>
              <a:t>Why should I get involved in a Life Group?</a:t>
            </a:r>
          </a:p>
          <a:p>
            <a:r>
              <a:rPr lang="en-US" sz="1000" dirty="0">
                <a:solidFill>
                  <a:srgbClr val="000000"/>
                </a:solidFill>
                <a:latin typeface="Arial" panose="020B0604020202020204" pitchFamily="34" charset="0"/>
              </a:rPr>
              <a:t>We believe that the church is a product of the relationships of the people within it.  Believers can find themselves reaching new levels in the Lord as they experience the friendship, accountability, support and community that can be found in Life Groups.</a:t>
            </a:r>
          </a:p>
          <a:p>
            <a:r>
              <a:rPr lang="en-US" sz="1100" dirty="0">
                <a:solidFill>
                  <a:srgbClr val="33A89C"/>
                </a:solidFill>
                <a:latin typeface="Times New Roman" panose="02020603050405020304" pitchFamily="18" charset="0"/>
                <a:ea typeface="Calibri" panose="020F0502020204030204" pitchFamily="34" charset="0"/>
              </a:rPr>
              <a:t> </a:t>
            </a:r>
            <a:endParaRPr lang="en-US" sz="1100" dirty="0">
              <a:latin typeface="Times New Roman" panose="02020603050405020304" pitchFamily="18" charset="0"/>
              <a:ea typeface="Calibri" panose="020F0502020204030204" pitchFamily="34" charset="0"/>
            </a:endParaRPr>
          </a:p>
          <a:p>
            <a:r>
              <a:rPr lang="en-US" sz="1400" dirty="0">
                <a:solidFill>
                  <a:schemeClr val="tx1"/>
                </a:solidFill>
                <a:latin typeface="Avenir Black" panose="02000503020000020003" pitchFamily="2" charset="0"/>
              </a:rPr>
              <a:t>Who can attend?</a:t>
            </a:r>
          </a:p>
          <a:p>
            <a:r>
              <a:rPr lang="en-US" sz="1000" dirty="0">
                <a:solidFill>
                  <a:srgbClr val="000000"/>
                </a:solidFill>
                <a:latin typeface="Arial" panose="020B0604020202020204" pitchFamily="34" charset="0"/>
              </a:rPr>
              <a:t>Everyone!  Church membership is not required and we welcome your friends and family outside of West Logan Church to join us as well.</a:t>
            </a:r>
          </a:p>
          <a:p>
            <a:r>
              <a:rPr lang="en-US" sz="1100" dirty="0">
                <a:latin typeface="Times New Roman" panose="02020603050405020304" pitchFamily="18" charset="0"/>
                <a:ea typeface="Calibri" panose="020F0502020204030204" pitchFamily="34" charset="0"/>
              </a:rPr>
              <a:t> </a:t>
            </a:r>
          </a:p>
          <a:p>
            <a:r>
              <a:rPr lang="en-US" sz="1400" dirty="0">
                <a:solidFill>
                  <a:schemeClr val="tx1"/>
                </a:solidFill>
                <a:latin typeface="Avenir Black" panose="02000503020000020003" pitchFamily="2" charset="0"/>
              </a:rPr>
              <a:t>What can I expect when I attend Life Group?</a:t>
            </a:r>
          </a:p>
          <a:p>
            <a:r>
              <a:rPr lang="en-US" sz="1000" dirty="0">
                <a:solidFill>
                  <a:srgbClr val="000000"/>
                </a:solidFill>
                <a:latin typeface="Arial" panose="020B0604020202020204" pitchFamily="34" charset="0"/>
              </a:rPr>
              <a:t>Life Groups model the beginning of the church as found in Acts 2:42-47.  Each group will have time for the following:</a:t>
            </a:r>
          </a:p>
          <a:p>
            <a:r>
              <a:rPr lang="en-US" sz="1100" dirty="0">
                <a:latin typeface="Times New Roman" panose="02020603050405020304" pitchFamily="18" charset="0"/>
                <a:ea typeface="Calibri" panose="020F0502020204030204" pitchFamily="34" charset="0"/>
              </a:rPr>
              <a:t>     </a:t>
            </a:r>
            <a:r>
              <a:rPr lang="en-US" sz="1050" b="1" dirty="0">
                <a:latin typeface="Avenir Book" panose="02000503020000020003" pitchFamily="2" charset="0"/>
                <a:ea typeface="Calibri" panose="020F0502020204030204" pitchFamily="34" charset="0"/>
              </a:rPr>
              <a:t>Teaching</a:t>
            </a:r>
            <a:r>
              <a:rPr lang="en-US" sz="1050" dirty="0">
                <a:latin typeface="Avenir Book" panose="02000503020000020003" pitchFamily="2" charset="0"/>
                <a:ea typeface="Calibri" panose="020F0502020204030204" pitchFamily="34" charset="0"/>
              </a:rPr>
              <a:t> </a:t>
            </a:r>
            <a:r>
              <a:rPr lang="en-US" sz="1000" dirty="0">
                <a:latin typeface="Avenir Book" panose="02000503020000020003" pitchFamily="2" charset="0"/>
                <a:ea typeface="Calibri" panose="020F0502020204030204" pitchFamily="34" charset="0"/>
              </a:rPr>
              <a:t>(bible studies, DVDs, books devotions, etc.)</a:t>
            </a:r>
            <a:r>
              <a:rPr lang="en-US" sz="1050" dirty="0">
                <a:latin typeface="Avenir Book" panose="02000503020000020003" pitchFamily="2" charset="0"/>
                <a:ea typeface="Calibri" panose="020F0502020204030204" pitchFamily="34" charset="0"/>
              </a:rPr>
              <a:t>   </a:t>
            </a:r>
          </a:p>
          <a:p>
            <a:r>
              <a:rPr lang="en-US" sz="1050" b="1" dirty="0">
                <a:latin typeface="Avenir Book" panose="02000503020000020003" pitchFamily="2" charset="0"/>
                <a:ea typeface="Calibri" panose="020F0502020204030204" pitchFamily="34" charset="0"/>
              </a:rPr>
              <a:t>     Fellowship</a:t>
            </a:r>
            <a:endParaRPr lang="en-US" sz="1050" dirty="0">
              <a:latin typeface="Avenir Book" panose="02000503020000020003" pitchFamily="2" charset="0"/>
              <a:ea typeface="Calibri" panose="020F0502020204030204" pitchFamily="34" charset="0"/>
            </a:endParaRPr>
          </a:p>
          <a:p>
            <a:r>
              <a:rPr lang="en-US" sz="1050" dirty="0">
                <a:latin typeface="Avenir Book" panose="02000503020000020003" pitchFamily="2" charset="0"/>
                <a:ea typeface="Calibri" panose="020F0502020204030204" pitchFamily="34" charset="0"/>
              </a:rPr>
              <a:t>     </a:t>
            </a:r>
            <a:r>
              <a:rPr lang="en-US" sz="1050" b="1" dirty="0">
                <a:latin typeface="Avenir Book" panose="02000503020000020003" pitchFamily="2" charset="0"/>
                <a:ea typeface="Calibri" panose="020F0502020204030204" pitchFamily="34" charset="0"/>
              </a:rPr>
              <a:t>Breaking of Bread</a:t>
            </a:r>
            <a:r>
              <a:rPr lang="en-US" sz="1050" dirty="0">
                <a:latin typeface="Avenir Book" panose="02000503020000020003" pitchFamily="2" charset="0"/>
                <a:ea typeface="Calibri" panose="020F0502020204030204" pitchFamily="34" charset="0"/>
              </a:rPr>
              <a:t> </a:t>
            </a:r>
            <a:r>
              <a:rPr lang="en-US" sz="1000" dirty="0">
                <a:latin typeface="Avenir Book" panose="02000503020000020003" pitchFamily="2" charset="0"/>
                <a:ea typeface="Calibri" panose="020F0502020204030204" pitchFamily="34" charset="0"/>
              </a:rPr>
              <a:t>(meals/snacks are enjoyed by most)</a:t>
            </a:r>
            <a:endParaRPr lang="en-US" sz="1050" dirty="0">
              <a:latin typeface="Avenir Book" panose="02000503020000020003" pitchFamily="2" charset="0"/>
              <a:ea typeface="Calibri" panose="020F0502020204030204" pitchFamily="34" charset="0"/>
            </a:endParaRPr>
          </a:p>
          <a:p>
            <a:r>
              <a:rPr lang="en-US" sz="1050" b="1" dirty="0">
                <a:latin typeface="Avenir Book" panose="02000503020000020003" pitchFamily="2" charset="0"/>
                <a:ea typeface="Calibri" panose="020F0502020204030204" pitchFamily="34" charset="0"/>
              </a:rPr>
              <a:t>     Prayer</a:t>
            </a:r>
            <a:endParaRPr lang="en-US" sz="1050" dirty="0">
              <a:latin typeface="Avenir Book" panose="02000503020000020003" pitchFamily="2" charset="0"/>
              <a:ea typeface="Calibri" panose="020F0502020204030204" pitchFamily="34" charset="0"/>
            </a:endParaRPr>
          </a:p>
          <a:p>
            <a:r>
              <a:rPr lang="en-US" sz="1050" b="1" dirty="0">
                <a:latin typeface="Avenir Book" panose="02000503020000020003" pitchFamily="2" charset="0"/>
                <a:ea typeface="Calibri" panose="020F0502020204030204" pitchFamily="34" charset="0"/>
              </a:rPr>
              <a:t>     Care</a:t>
            </a:r>
            <a:endParaRPr lang="en-US" sz="1050" dirty="0">
              <a:latin typeface="Avenir Book" panose="02000503020000020003" pitchFamily="2" charset="0"/>
              <a:ea typeface="Calibri" panose="020F0502020204030204" pitchFamily="34" charset="0"/>
            </a:endParaRPr>
          </a:p>
          <a:p>
            <a:r>
              <a:rPr lang="en-US" sz="1400" dirty="0">
                <a:latin typeface="Avenir Medium" panose="02000503020000020003" pitchFamily="2" charset="0"/>
                <a:ea typeface="Calibri" panose="020F0502020204030204" pitchFamily="34" charset="0"/>
              </a:rPr>
              <a:t> </a:t>
            </a:r>
            <a:endParaRPr lang="en-US" sz="1100" dirty="0">
              <a:latin typeface="Times New Roman" panose="02020603050405020304" pitchFamily="18" charset="0"/>
              <a:ea typeface="Calibri" panose="020F0502020204030204" pitchFamily="34" charset="0"/>
            </a:endParaRPr>
          </a:p>
          <a:p>
            <a:r>
              <a:rPr lang="en-US" sz="1400" dirty="0">
                <a:solidFill>
                  <a:schemeClr val="tx1"/>
                </a:solidFill>
                <a:latin typeface="Avenir Black" panose="02000503020000020003" pitchFamily="2" charset="0"/>
              </a:rPr>
              <a:t>How are Life Groups structured?</a:t>
            </a:r>
          </a:p>
          <a:p>
            <a:r>
              <a:rPr lang="en-US" sz="1000" dirty="0">
                <a:solidFill>
                  <a:srgbClr val="000000"/>
                </a:solidFill>
                <a:latin typeface="Arial" panose="020B0604020202020204" pitchFamily="34" charset="0"/>
              </a:rPr>
              <a:t>Everyone is different: we all have our own unique interests and personalities.  Our Life Groups are just as unique as we are!  Groups may be structured by gender, stage of life, age, interest or topic.  Our Life Groups range from support groups, to Bible Studies, to Bowling and groups for mothers and their children.</a:t>
            </a:r>
          </a:p>
          <a:p>
            <a:r>
              <a:rPr lang="en-US" sz="1000" dirty="0">
                <a:solidFill>
                  <a:srgbClr val="000000"/>
                </a:solidFill>
                <a:latin typeface="Arial" panose="020B0604020202020204" pitchFamily="34" charset="0"/>
              </a:rPr>
              <a:t> </a:t>
            </a:r>
            <a:endParaRPr lang="en-US" sz="837" dirty="0">
              <a:solidFill>
                <a:srgbClr val="000000"/>
              </a:solidFill>
              <a:latin typeface="Arial" panose="020B0604020202020204" pitchFamily="34" charset="0"/>
            </a:endParaRPr>
          </a:p>
        </p:txBody>
      </p:sp>
    </p:spTree>
    <p:extLst>
      <p:ext uri="{BB962C8B-B14F-4D97-AF65-F5344CB8AC3E}">
        <p14:creationId xmlns:p14="http://schemas.microsoft.com/office/powerpoint/2010/main" val="1227002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5">
            <a:extLst>
              <a:ext uri="{FF2B5EF4-FFF2-40B4-BE49-F238E27FC236}">
                <a16:creationId xmlns:a16="http://schemas.microsoft.com/office/drawing/2014/main" id="{BFBBD2D1-4101-3B4B-A941-9D830282B3F5}"/>
              </a:ext>
            </a:extLst>
          </p:cNvPr>
          <p:cNvSpPr txBox="1"/>
          <p:nvPr/>
        </p:nvSpPr>
        <p:spPr>
          <a:xfrm>
            <a:off x="560529" y="185144"/>
            <a:ext cx="3908141" cy="551166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r>
              <a:rPr lang="en-US" sz="2344" dirty="0">
                <a:solidFill>
                  <a:schemeClr val="tx1"/>
                </a:solidFill>
                <a:latin typeface="Avenir Black" panose="02000503020000020003" pitchFamily="2" charset="0"/>
              </a:rPr>
              <a:t>Life Groups Q &amp; A </a:t>
            </a:r>
            <a:r>
              <a:rPr lang="en-US" sz="1675" dirty="0">
                <a:solidFill>
                  <a:schemeClr val="tx1"/>
                </a:solidFill>
                <a:latin typeface="Avenir Black" panose="02000503020000020003" pitchFamily="2" charset="0"/>
              </a:rPr>
              <a:t>(cont.)</a:t>
            </a:r>
          </a:p>
          <a:p>
            <a:endParaRPr lang="en-US" sz="1173" dirty="0">
              <a:solidFill>
                <a:schemeClr val="tx1"/>
              </a:solidFill>
              <a:latin typeface="Avenir Black" panose="02000503020000020003" pitchFamily="2" charset="0"/>
            </a:endParaRPr>
          </a:p>
          <a:p>
            <a:r>
              <a:rPr lang="en-US" sz="1400" dirty="0">
                <a:solidFill>
                  <a:schemeClr val="tx1"/>
                </a:solidFill>
                <a:latin typeface="Avenir Black" panose="02000503020000020003" pitchFamily="2" charset="0"/>
              </a:rPr>
              <a:t>How often are Life Groups offered? </a:t>
            </a:r>
          </a:p>
          <a:p>
            <a:r>
              <a:rPr lang="en-US" sz="1000" dirty="0">
                <a:solidFill>
                  <a:srgbClr val="000000"/>
                </a:solidFill>
                <a:latin typeface="Arial" panose="020B0604020202020204" pitchFamily="34" charset="0"/>
              </a:rPr>
              <a:t>Life groups occur in two semesters:  Spring and Fall.  Each semester lasts anywhere 13 weeks and will break during the summer months.  Each semester is short enough that is not a life commitment and just long enough to make some friends!</a:t>
            </a:r>
          </a:p>
          <a:p>
            <a:r>
              <a:rPr lang="en-US" sz="1100" dirty="0">
                <a:latin typeface="Times New Roman" panose="02020603050405020304" pitchFamily="18" charset="0"/>
                <a:ea typeface="Calibri" panose="020F0502020204030204" pitchFamily="34" charset="0"/>
              </a:rPr>
              <a:t> </a:t>
            </a:r>
          </a:p>
          <a:p>
            <a:r>
              <a:rPr lang="en-US" sz="1100" dirty="0">
                <a:latin typeface="Times New Roman" panose="02020603050405020304" pitchFamily="18" charset="0"/>
                <a:ea typeface="Calibri" panose="020F0502020204030204" pitchFamily="34" charset="0"/>
              </a:rPr>
              <a:t> </a:t>
            </a:r>
          </a:p>
          <a:p>
            <a:r>
              <a:rPr lang="en-US" sz="1400" dirty="0">
                <a:solidFill>
                  <a:schemeClr val="tx1"/>
                </a:solidFill>
                <a:latin typeface="Avenir Black" panose="02000503020000020003" pitchFamily="2" charset="0"/>
              </a:rPr>
              <a:t>Can I sign up after the semester begins?</a:t>
            </a:r>
          </a:p>
          <a:p>
            <a:r>
              <a:rPr lang="en-US" sz="1000" dirty="0">
                <a:solidFill>
                  <a:srgbClr val="000000"/>
                </a:solidFill>
                <a:latin typeface="Arial" panose="020B0604020202020204" pitchFamily="34" charset="0"/>
              </a:rPr>
              <a:t>Absolutely! We realize that you may be looking to join a connect group once the groups have begun.  Space is always available!</a:t>
            </a:r>
          </a:p>
          <a:p>
            <a:r>
              <a:rPr lang="en-US" sz="1100" dirty="0">
                <a:latin typeface="Times New Roman" panose="02020603050405020304" pitchFamily="18" charset="0"/>
                <a:ea typeface="Calibri" panose="020F0502020204030204" pitchFamily="34" charset="0"/>
              </a:rPr>
              <a:t> </a:t>
            </a:r>
          </a:p>
          <a:p>
            <a:r>
              <a:rPr lang="en-US" sz="1100" dirty="0">
                <a:latin typeface="Times New Roman" panose="02020603050405020304" pitchFamily="18" charset="0"/>
                <a:ea typeface="Calibri" panose="020F0502020204030204" pitchFamily="34" charset="0"/>
              </a:rPr>
              <a:t> </a:t>
            </a:r>
          </a:p>
          <a:p>
            <a:r>
              <a:rPr lang="en-US" sz="1400" dirty="0">
                <a:solidFill>
                  <a:schemeClr val="tx1"/>
                </a:solidFill>
                <a:latin typeface="Avenir Black" panose="02000503020000020003" pitchFamily="2" charset="0"/>
              </a:rPr>
              <a:t>What if the group I attend isn’t the right fit for me?</a:t>
            </a:r>
          </a:p>
          <a:p>
            <a:r>
              <a:rPr lang="en-US" sz="1000" dirty="0">
                <a:solidFill>
                  <a:srgbClr val="000000"/>
                </a:solidFill>
                <a:latin typeface="Arial" panose="020B0604020202020204" pitchFamily="34" charset="0"/>
              </a:rPr>
              <a:t>No problem! Everyone has different personalities and different tastes. We want your experience with Life Groups to be a positive one and that may mean trying one or two groups before you find the right fit.  If you would like to change your group assignment you may contact the church office or Pastor Valerie Robinson.</a:t>
            </a:r>
          </a:p>
          <a:p>
            <a:r>
              <a:rPr lang="en-US" sz="1100" dirty="0">
                <a:latin typeface="Times New Roman" panose="02020603050405020304" pitchFamily="18" charset="0"/>
                <a:ea typeface="Calibri" panose="020F0502020204030204" pitchFamily="34" charset="0"/>
              </a:rPr>
              <a:t> </a:t>
            </a:r>
          </a:p>
          <a:p>
            <a:r>
              <a:rPr lang="en-US" sz="1400" dirty="0">
                <a:solidFill>
                  <a:schemeClr val="tx1"/>
                </a:solidFill>
                <a:latin typeface="Avenir Black" panose="02000503020000020003" pitchFamily="2" charset="0"/>
              </a:rPr>
              <a:t>How do I get more information and/or a referral to a specific group that is right for me?</a:t>
            </a:r>
          </a:p>
          <a:p>
            <a:r>
              <a:rPr lang="en-US" sz="1000" dirty="0">
                <a:solidFill>
                  <a:srgbClr val="000000"/>
                </a:solidFill>
                <a:latin typeface="Arial" panose="020B0604020202020204" pitchFamily="34" charset="0"/>
              </a:rPr>
              <a:t>You may either contact the church office at 304-752-6695, call or text Pastor Valerie Robinson at 304-687-5566, or check out our </a:t>
            </a:r>
            <a:r>
              <a:rPr lang="en-US" sz="1000" dirty="0" err="1">
                <a:solidFill>
                  <a:srgbClr val="000000"/>
                </a:solidFill>
                <a:latin typeface="Arial" panose="020B0604020202020204" pitchFamily="34" charset="0"/>
              </a:rPr>
              <a:t>LifeGroup</a:t>
            </a:r>
            <a:r>
              <a:rPr lang="en-US" sz="1000" dirty="0">
                <a:solidFill>
                  <a:srgbClr val="000000"/>
                </a:solidFill>
                <a:latin typeface="Arial" panose="020B0604020202020204" pitchFamily="34" charset="0"/>
              </a:rPr>
              <a:t> sign up days on Sunday mornings in the weeks prior the start of each semester. </a:t>
            </a:r>
          </a:p>
        </p:txBody>
      </p:sp>
    </p:spTree>
    <p:extLst>
      <p:ext uri="{BB962C8B-B14F-4D97-AF65-F5344CB8AC3E}">
        <p14:creationId xmlns:p14="http://schemas.microsoft.com/office/powerpoint/2010/main" val="325503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43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92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5">
            <a:extLst>
              <a:ext uri="{FF2B5EF4-FFF2-40B4-BE49-F238E27FC236}">
                <a16:creationId xmlns:a16="http://schemas.microsoft.com/office/drawing/2014/main" id="{6842B4F1-1EB1-704F-A3A7-23870CEFDFCE}"/>
              </a:ext>
            </a:extLst>
          </p:cNvPr>
          <p:cNvSpPr txBox="1"/>
          <p:nvPr/>
        </p:nvSpPr>
        <p:spPr>
          <a:xfrm>
            <a:off x="656824" y="515155"/>
            <a:ext cx="3962040" cy="652950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pPr algn="ctr"/>
            <a:r>
              <a:rPr lang="en-US" sz="2177" dirty="0">
                <a:solidFill>
                  <a:schemeClr val="tx1"/>
                </a:solidFill>
                <a:latin typeface="Avenir Black" panose="02000503020000020003" pitchFamily="2" charset="0"/>
              </a:rPr>
              <a:t>Welcome to our </a:t>
            </a:r>
            <a:r>
              <a:rPr lang="en-US" sz="2177" dirty="0" err="1">
                <a:solidFill>
                  <a:schemeClr val="tx1"/>
                </a:solidFill>
                <a:latin typeface="Avenir Black" panose="02000503020000020003" pitchFamily="2" charset="0"/>
              </a:rPr>
              <a:t>LifeGroup</a:t>
            </a:r>
            <a:r>
              <a:rPr lang="en-US" sz="2177" dirty="0">
                <a:solidFill>
                  <a:schemeClr val="tx1"/>
                </a:solidFill>
                <a:latin typeface="Avenir Black" panose="02000503020000020003" pitchFamily="2" charset="0"/>
              </a:rPr>
              <a:t> Spring Semester!</a:t>
            </a:r>
          </a:p>
          <a:p>
            <a:r>
              <a:rPr lang="en-US" sz="2062" dirty="0"/>
              <a:t> </a:t>
            </a:r>
            <a:endParaRPr lang="en-US" sz="1340" dirty="0"/>
          </a:p>
          <a:p>
            <a:r>
              <a:rPr lang="en-US" sz="1088" dirty="0">
                <a:solidFill>
                  <a:srgbClr val="000000"/>
                </a:solidFill>
                <a:latin typeface="Arial" panose="020B0604020202020204" pitchFamily="34" charset="0"/>
              </a:rPr>
              <a:t>Welcome to </a:t>
            </a:r>
            <a:r>
              <a:rPr lang="en-US" sz="1088" dirty="0" err="1">
                <a:solidFill>
                  <a:srgbClr val="000000"/>
                </a:solidFill>
                <a:latin typeface="Arial" panose="020B0604020202020204" pitchFamily="34" charset="0"/>
              </a:rPr>
              <a:t>LifeGroups</a:t>
            </a:r>
            <a:r>
              <a:rPr lang="en-US" sz="1088" dirty="0">
                <a:solidFill>
                  <a:srgbClr val="000000"/>
                </a:solidFill>
                <a:latin typeface="Arial" panose="020B0604020202020204" pitchFamily="34" charset="0"/>
              </a:rPr>
              <a:t> 2023! </a:t>
            </a:r>
          </a:p>
          <a:p>
            <a:pPr algn="ctr"/>
            <a:r>
              <a:rPr lang="en-US" sz="1088" dirty="0">
                <a:solidFill>
                  <a:srgbClr val="000000"/>
                </a:solidFill>
                <a:latin typeface="Arial" panose="020B0604020202020204" pitchFamily="34" charset="0"/>
              </a:rPr>
              <a:t>					</a:t>
            </a:r>
          </a:p>
          <a:p>
            <a:r>
              <a:rPr lang="en-US" sz="1088" dirty="0">
                <a:solidFill>
                  <a:srgbClr val="000000"/>
                </a:solidFill>
                <a:latin typeface="Arial" panose="020B0604020202020204" pitchFamily="34" charset="0"/>
              </a:rPr>
              <a:t>Unsure about joining a group this semester?  We encourage you to go ahead and take the plunge and give it a try!  Our favorite thing about </a:t>
            </a:r>
            <a:r>
              <a:rPr lang="en-US" sz="1088" dirty="0" err="1">
                <a:solidFill>
                  <a:srgbClr val="000000"/>
                </a:solidFill>
                <a:latin typeface="Arial" panose="020B0604020202020204" pitchFamily="34" charset="0"/>
              </a:rPr>
              <a:t>LifeGroups</a:t>
            </a:r>
            <a:r>
              <a:rPr lang="en-US" sz="1088" dirty="0">
                <a:solidFill>
                  <a:srgbClr val="000000"/>
                </a:solidFill>
                <a:latin typeface="Arial" panose="020B0604020202020204" pitchFamily="34" charset="0"/>
              </a:rPr>
              <a:t> is that they turn friends into family as we grow together in the Lord. We believe that joining together with a community of believers creates an atmosphere where we can find freedom together. We encourage you to find a group, get involved and invite others to be a part as well. There is no greater time than now to know God, find freedom, discover purpose, and make a difference!</a:t>
            </a:r>
          </a:p>
          <a:p>
            <a:r>
              <a:rPr lang="en-US" sz="1088" dirty="0">
                <a:solidFill>
                  <a:srgbClr val="000000"/>
                </a:solidFill>
                <a:latin typeface="Arial" panose="020B0604020202020204" pitchFamily="34" charset="0"/>
              </a:rPr>
              <a:t> </a:t>
            </a:r>
          </a:p>
          <a:p>
            <a:r>
              <a:rPr lang="en-US" sz="1088" dirty="0">
                <a:solidFill>
                  <a:srgbClr val="000000"/>
                </a:solidFill>
                <a:latin typeface="Arial" panose="020B0604020202020204" pitchFamily="34" charset="0"/>
              </a:rPr>
              <a:t>                     														     							    			        			                 Blessings,</a:t>
            </a:r>
          </a:p>
          <a:p>
            <a:r>
              <a:rPr lang="en-US" sz="2062" spc="-83" dirty="0">
                <a:solidFill>
                  <a:srgbClr val="000000"/>
                </a:solidFill>
                <a:latin typeface="Avenir Book" panose="02000503020000020003" pitchFamily="2" charset="0"/>
              </a:rPr>
              <a:t>				</a:t>
            </a:r>
            <a:r>
              <a:rPr lang="en-US" sz="1340" spc="-83" dirty="0">
                <a:solidFill>
                  <a:srgbClr val="000000"/>
                </a:solidFill>
                <a:latin typeface="Avenir Book" panose="02000503020000020003" pitchFamily="2" charset="0"/>
              </a:rPr>
              <a:t>           </a:t>
            </a:r>
            <a:r>
              <a:rPr lang="en-US" sz="1675" spc="-83" dirty="0">
                <a:solidFill>
                  <a:srgbClr val="000000"/>
                </a:solidFill>
                <a:latin typeface="Mistral" panose="03090702030407020403" pitchFamily="66" charset="0"/>
                <a:ea typeface="Baoli SC Regular"/>
              </a:rPr>
              <a:t>Pastor Scotty Dingess</a:t>
            </a:r>
            <a:endParaRPr lang="en-US" sz="2062" dirty="0"/>
          </a:p>
          <a:p>
            <a:pPr algn="ctr"/>
            <a:r>
              <a:rPr lang="en-US" sz="2062" spc="-83" dirty="0">
                <a:solidFill>
                  <a:srgbClr val="000000"/>
                </a:solidFill>
                <a:latin typeface="Avenir Book" panose="02000503020000020003" pitchFamily="2" charset="0"/>
              </a:rPr>
              <a:t> </a:t>
            </a:r>
            <a:endParaRPr lang="en-US" sz="2062" dirty="0"/>
          </a:p>
          <a:p>
            <a:r>
              <a:rPr lang="en-US" sz="2062" spc="-83" dirty="0">
                <a:solidFill>
                  <a:srgbClr val="000000"/>
                </a:solidFill>
                <a:latin typeface="Avenir Book" panose="02000503020000020003" pitchFamily="2" charset="0"/>
              </a:rPr>
              <a:t> </a:t>
            </a:r>
            <a:endParaRPr lang="en-US" sz="2062" dirty="0"/>
          </a:p>
          <a:p>
            <a:r>
              <a:rPr lang="en-US" sz="2062" spc="-83" dirty="0">
                <a:solidFill>
                  <a:srgbClr val="000000"/>
                </a:solidFill>
                <a:latin typeface="Avenir Book" panose="02000503020000020003" pitchFamily="2" charset="0"/>
              </a:rPr>
              <a:t> </a:t>
            </a:r>
            <a:endParaRPr lang="en-US" sz="2062" dirty="0"/>
          </a:p>
          <a:p>
            <a:r>
              <a:rPr lang="en-US" sz="879" dirty="0">
                <a:latin typeface="Avenir Medium" panose="02000503020000020003" pitchFamily="2" charset="0"/>
                <a:ea typeface="Calibri" panose="020F0502020204030204" pitchFamily="34" charset="0"/>
              </a:rPr>
              <a:t> </a:t>
            </a:r>
            <a:endParaRPr lang="en-US" sz="1005"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9101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4">
            <a:extLst>
              <a:ext uri="{FF2B5EF4-FFF2-40B4-BE49-F238E27FC236}">
                <a16:creationId xmlns:a16="http://schemas.microsoft.com/office/drawing/2014/main" id="{BEEAB25F-5E5D-8B41-A61F-D23D2768B1CF}"/>
              </a:ext>
            </a:extLst>
          </p:cNvPr>
          <p:cNvSpPr txBox="1"/>
          <p:nvPr/>
        </p:nvSpPr>
        <p:spPr>
          <a:xfrm>
            <a:off x="539099" y="186207"/>
            <a:ext cx="3951001" cy="701898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r>
              <a:rPr lang="en-US" sz="2344" dirty="0">
                <a:solidFill>
                  <a:schemeClr val="tx1"/>
                </a:solidFill>
                <a:latin typeface="Avenir Black" panose="02000503020000020003" pitchFamily="2" charset="0"/>
              </a:rPr>
              <a:t>Sunday Groups</a:t>
            </a:r>
          </a:p>
          <a:p>
            <a:endParaRPr lang="en-US" sz="1000" dirty="0">
              <a:solidFill>
                <a:schemeClr val="tx1"/>
              </a:solidFill>
              <a:latin typeface="Avenir Black" panose="02000503020000020003" pitchFamily="2" charset="0"/>
            </a:endParaRPr>
          </a:p>
          <a:p>
            <a:r>
              <a:rPr lang="en-US" sz="1400" dirty="0">
                <a:solidFill>
                  <a:schemeClr val="tx1"/>
                </a:solidFill>
                <a:latin typeface="Avenir Black" panose="02000503020000020003" pitchFamily="2" charset="0"/>
              </a:rPr>
              <a:t>The God I Never Knew</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a:t>
            </a:r>
            <a:r>
              <a:rPr lang="en-US" sz="1200" spc="-83" dirty="0">
                <a:ln w="9525" cap="rnd" cmpd="sng" algn="ctr">
                  <a:solidFill>
                    <a:schemeClr val="tx1"/>
                  </a:solidFill>
                  <a:prstDash val="solid"/>
                  <a:bevel/>
                </a:ln>
                <a:solidFill>
                  <a:schemeClr val="tx1"/>
                </a:solidFill>
                <a:latin typeface="Avenir Medium" panose="02000503020000020003" pitchFamily="2" charset="0"/>
              </a:rPr>
              <a:t>:</a:t>
            </a:r>
            <a:r>
              <a:rPr lang="en-US" sz="1200" spc="-83" dirty="0">
                <a:ln w="9525" cap="rnd" cmpd="sng" algn="ctr">
                  <a:solidFill>
                    <a:srgbClr val="FFD65A"/>
                  </a:solidFill>
                  <a:prstDash val="solid"/>
                  <a:bevel/>
                </a:ln>
                <a:solidFill>
                  <a:schemeClr val="tx1"/>
                </a:solidFill>
                <a:latin typeface="Avenir Medium" panose="02000503020000020003" pitchFamily="2" charset="0"/>
              </a:rPr>
              <a:t> </a:t>
            </a:r>
            <a:r>
              <a:rPr lang="en-US" sz="1200" i="1" spc="-83" dirty="0">
                <a:solidFill>
                  <a:schemeClr val="tx1"/>
                </a:solidFill>
                <a:latin typeface="Avenir Book" panose="02000503020000020003" pitchFamily="2" charset="0"/>
              </a:rPr>
              <a:t>10:15am</a:t>
            </a:r>
            <a:endParaRPr lang="en-US" sz="1200" dirty="0">
              <a:solidFill>
                <a:schemeClr val="tx1"/>
              </a:solidFill>
            </a:endParaRPr>
          </a:p>
          <a:p>
            <a:pPr>
              <a:lnSpc>
                <a:spcPts val="1055"/>
              </a:lnSpc>
            </a:pPr>
            <a:r>
              <a:rPr lang="en-US" sz="1200" i="1" spc="-83" dirty="0">
                <a:ln w="9525" cap="rnd" cmpd="sng" algn="ctr">
                  <a:solidFill>
                    <a:schemeClr val="tx1"/>
                  </a:solidFill>
                  <a:prstDash val="solid"/>
                  <a:bevel/>
                </a:ln>
                <a:solidFill>
                  <a:schemeClr val="tx1"/>
                </a:solidFill>
                <a:latin typeface="Avenir Medium" panose="02000503020000020003" pitchFamily="2" charset="0"/>
              </a:rPr>
              <a:t>Location</a:t>
            </a:r>
            <a:r>
              <a:rPr lang="en-US" sz="1200" spc="-83" dirty="0">
                <a:ln w="9525" cap="rnd" cmpd="sng" algn="ctr">
                  <a:solidFill>
                    <a:schemeClr val="tx1"/>
                  </a:solidFill>
                  <a:prstDash val="solid"/>
                  <a:bevel/>
                </a:ln>
                <a:solidFill>
                  <a:schemeClr val="tx1"/>
                </a:solidFill>
                <a:latin typeface="Avenir Medium" panose="02000503020000020003" pitchFamily="2" charset="0"/>
              </a:rPr>
              <a:t>:</a:t>
            </a:r>
            <a:r>
              <a:rPr lang="en-US" sz="1200" spc="-83" dirty="0">
                <a:ln>
                  <a:solidFill>
                    <a:schemeClr val="tx1"/>
                  </a:solidFill>
                </a:ln>
                <a:solidFill>
                  <a:schemeClr val="tx1"/>
                </a:solidFill>
                <a:latin typeface="Avenir Medium" panose="02000503020000020003" pitchFamily="2" charset="0"/>
              </a:rPr>
              <a:t>  </a:t>
            </a:r>
            <a:r>
              <a:rPr lang="en-US" sz="1200" i="1" spc="-83" dirty="0">
                <a:solidFill>
                  <a:schemeClr val="tx1"/>
                </a:solidFill>
                <a:latin typeface="Avenir Book" panose="02000503020000020003" pitchFamily="2" charset="0"/>
              </a:rPr>
              <a:t>3</a:t>
            </a:r>
            <a:r>
              <a:rPr lang="en-US" sz="1200" i="1" spc="-83" baseline="30000" dirty="0">
                <a:solidFill>
                  <a:schemeClr val="tx1"/>
                </a:solidFill>
                <a:latin typeface="Avenir Book" panose="02000503020000020003" pitchFamily="2" charset="0"/>
              </a:rPr>
              <a:t>rd</a:t>
            </a:r>
            <a:r>
              <a:rPr lang="en-US" sz="1200" i="1" spc="-83" dirty="0">
                <a:solidFill>
                  <a:schemeClr val="tx1"/>
                </a:solidFill>
                <a:latin typeface="Avenir Book" panose="02000503020000020003" pitchFamily="2" charset="0"/>
              </a:rPr>
              <a:t>  Floor Classroom of Youth Center (Teen Sanctuary)</a:t>
            </a:r>
            <a:endParaRPr lang="en-US" sz="1200" dirty="0">
              <a:solidFill>
                <a:schemeClr val="tx1"/>
              </a:solidFill>
            </a:endParaRP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a:t>
            </a:r>
            <a:r>
              <a:rPr lang="en-US" sz="1200" spc="-83" dirty="0">
                <a:ln w="9525" cap="rnd" cmpd="sng" algn="ctr">
                  <a:solidFill>
                    <a:schemeClr val="tx1"/>
                  </a:solidFill>
                  <a:prstDash val="solid"/>
                  <a:bevel/>
                </a:ln>
                <a:solidFill>
                  <a:schemeClr val="tx1"/>
                </a:solidFill>
                <a:latin typeface="Avenir Medium" panose="02000503020000020003" pitchFamily="2" charset="0"/>
              </a:rPr>
              <a:t>:  </a:t>
            </a:r>
            <a:r>
              <a:rPr lang="en-US" sz="1200" i="1" spc="-83" dirty="0">
                <a:solidFill>
                  <a:schemeClr val="tx1"/>
                </a:solidFill>
                <a:latin typeface="Avenir Book" panose="02000503020000020003" pitchFamily="2" charset="0"/>
              </a:rPr>
              <a:t>Mark Vance &amp; Drew Martin</a:t>
            </a:r>
          </a:p>
          <a:p>
            <a:r>
              <a:rPr lang="en-US" sz="1100" dirty="0">
                <a:solidFill>
                  <a:srgbClr val="000000"/>
                </a:solidFill>
                <a:latin typeface="Arial" panose="020B0604020202020204" pitchFamily="34" charset="0"/>
              </a:rPr>
              <a:t>Robert Morris Book Study. Many people find the Holy Spirit mysterious and confounding. Why is the third person in the Godhead—the one Jesus said would be the believer’s ultimate source of truth and comfort—the source of such confusion?</a:t>
            </a:r>
          </a:p>
          <a:p>
            <a:endParaRPr lang="en-US" sz="1100" dirty="0">
              <a:solidFill>
                <a:srgbClr val="000000"/>
              </a:solidFill>
              <a:latin typeface="Arial" panose="020B0604020202020204" pitchFamily="34" charset="0"/>
            </a:endParaRPr>
          </a:p>
          <a:p>
            <a:r>
              <a:rPr lang="en-US" sz="1100" dirty="0">
                <a:solidFill>
                  <a:srgbClr val="000000"/>
                </a:solidFill>
                <a:latin typeface="Arial" panose="020B0604020202020204" pitchFamily="34" charset="0"/>
              </a:rPr>
              <a:t>In The God I Never Knew, Robert Morris clearly explains that the Holy Spirit’s chief desire is for relationship—to offer us the encouragement and guidance of a trusted friend. This insightful and biblically-based book—including a small group study guide—moves beyond theological jargon, religious tradition, and cultural misconceptions to clarify what the Holy Spirit promises to do in your life:  </a:t>
            </a:r>
          </a:p>
          <a:p>
            <a:pPr marL="171450" indent="-171450">
              <a:buFont typeface="Arial" panose="020B0604020202020204" pitchFamily="34" charset="0"/>
              <a:buChar char="•"/>
            </a:pPr>
            <a:r>
              <a:rPr lang="en-US" sz="1100" dirty="0">
                <a:solidFill>
                  <a:srgbClr val="000000"/>
                </a:solidFill>
                <a:latin typeface="Arial" panose="020B0604020202020204" pitchFamily="34" charset="0"/>
              </a:rPr>
              <a:t>Dwell within you</a:t>
            </a:r>
          </a:p>
          <a:p>
            <a:pPr marL="171450" indent="-171450">
              <a:buFont typeface="Arial" panose="020B0604020202020204" pitchFamily="34" charset="0"/>
              <a:buChar char="•"/>
            </a:pPr>
            <a:r>
              <a:rPr lang="en-US" sz="1100" dirty="0">
                <a:solidFill>
                  <a:srgbClr val="000000"/>
                </a:solidFill>
                <a:latin typeface="Arial" panose="020B0604020202020204" pitchFamily="34" charset="0"/>
              </a:rPr>
              <a:t>Be your helper</a:t>
            </a:r>
          </a:p>
          <a:p>
            <a:pPr marL="171450" indent="-171450">
              <a:buFont typeface="Arial" panose="020B0604020202020204" pitchFamily="34" charset="0"/>
              <a:buChar char="•"/>
            </a:pPr>
            <a:r>
              <a:rPr lang="en-US" sz="1100" dirty="0">
                <a:solidFill>
                  <a:srgbClr val="000000"/>
                </a:solidFill>
                <a:latin typeface="Arial" panose="020B0604020202020204" pitchFamily="34" charset="0"/>
              </a:rPr>
              <a:t>Guide you into all truth</a:t>
            </a:r>
          </a:p>
          <a:p>
            <a:pPr marL="171450" indent="-171450">
              <a:buFont typeface="Arial" panose="020B0604020202020204" pitchFamily="34" charset="0"/>
              <a:buChar char="•"/>
            </a:pPr>
            <a:r>
              <a:rPr lang="en-US" sz="1100" dirty="0">
                <a:solidFill>
                  <a:srgbClr val="000000"/>
                </a:solidFill>
                <a:latin typeface="Arial" panose="020B0604020202020204" pitchFamily="34" charset="0"/>
              </a:rPr>
              <a:t>Comfort you</a:t>
            </a:r>
          </a:p>
          <a:p>
            <a:pPr marL="171450" indent="-171450">
              <a:buFont typeface="Arial" panose="020B0604020202020204" pitchFamily="34" charset="0"/>
              <a:buChar char="•"/>
            </a:pPr>
            <a:r>
              <a:rPr lang="en-US" sz="1100" dirty="0">
                <a:solidFill>
                  <a:srgbClr val="000000"/>
                </a:solidFill>
                <a:latin typeface="Arial" panose="020B0604020202020204" pitchFamily="34" charset="0"/>
              </a:rPr>
              <a:t>Pray for you</a:t>
            </a:r>
          </a:p>
          <a:p>
            <a:pPr marL="171450" indent="-171450">
              <a:buFont typeface="Arial" panose="020B0604020202020204" pitchFamily="34" charset="0"/>
              <a:buChar char="•"/>
            </a:pPr>
            <a:r>
              <a:rPr lang="en-US" sz="1100" dirty="0">
                <a:solidFill>
                  <a:srgbClr val="000000"/>
                </a:solidFill>
                <a:latin typeface="Arial" panose="020B0604020202020204" pitchFamily="34" charset="0"/>
              </a:rPr>
              <a:t>Show you things to come</a:t>
            </a:r>
          </a:p>
          <a:p>
            <a:pPr marL="171450" indent="-171450">
              <a:buFont typeface="Arial" panose="020B0604020202020204" pitchFamily="34" charset="0"/>
              <a:buChar char="•"/>
            </a:pPr>
            <a:r>
              <a:rPr lang="en-US" sz="1100" dirty="0">
                <a:solidFill>
                  <a:srgbClr val="000000"/>
                </a:solidFill>
                <a:latin typeface="Arial" panose="020B0604020202020204" pitchFamily="34" charset="0"/>
              </a:rPr>
              <a:t>Never leave you</a:t>
            </a:r>
          </a:p>
          <a:p>
            <a:endParaRPr lang="en-US" sz="1100" dirty="0">
              <a:solidFill>
                <a:srgbClr val="000000"/>
              </a:solidFill>
              <a:latin typeface="Arial" panose="020B0604020202020204" pitchFamily="34" charset="0"/>
            </a:endParaRPr>
          </a:p>
          <a:p>
            <a:r>
              <a:rPr lang="en-US" sz="1100" dirty="0">
                <a:solidFill>
                  <a:srgbClr val="000000"/>
                </a:solidFill>
                <a:latin typeface="Arial" panose="020B0604020202020204" pitchFamily="34" charset="0"/>
              </a:rPr>
              <a:t>It’s time to experience the Holy Spirit in a fresh, new way to meet the God you may have never known.</a:t>
            </a:r>
          </a:p>
          <a:p>
            <a:endParaRPr lang="en-US" sz="1050" dirty="0">
              <a:solidFill>
                <a:srgbClr val="000000"/>
              </a:solidFill>
              <a:latin typeface="Arial" panose="020B0604020202020204" pitchFamily="34" charset="0"/>
            </a:endParaRPr>
          </a:p>
          <a:p>
            <a:r>
              <a:rPr lang="en-US" sz="1050" dirty="0">
                <a:solidFill>
                  <a:srgbClr val="000000"/>
                </a:solidFill>
                <a:latin typeface="Arial" panose="020B0604020202020204" pitchFamily="34" charset="0"/>
              </a:rPr>
              <a:t>.</a:t>
            </a:r>
            <a:endParaRPr lang="en-US" sz="1050" dirty="0">
              <a:solidFill>
                <a:schemeClr val="tx1"/>
              </a:solidFill>
              <a:latin typeface="Arial" panose="020B0604020202020204" pitchFamily="34" charset="0"/>
              <a:ea typeface="Calibri" panose="020F0502020204030204" pitchFamily="34" charset="0"/>
            </a:endParaRPr>
          </a:p>
          <a:p>
            <a:endParaRPr lang="en-US" sz="1000" dirty="0">
              <a:solidFill>
                <a:schemeClr val="tx1"/>
              </a:solidFill>
              <a:latin typeface="Arial" panose="020B0604020202020204" pitchFamily="34" charset="0"/>
              <a:ea typeface="Calibri" panose="020F0502020204030204" pitchFamily="34" charset="0"/>
            </a:endParaRPr>
          </a:p>
          <a:p>
            <a:endParaRPr lang="en-US" sz="1000" dirty="0">
              <a:solidFill>
                <a:schemeClr val="tx1"/>
              </a:solidFill>
              <a:latin typeface="Arial" panose="020B0604020202020204" pitchFamily="34" charset="0"/>
              <a:ea typeface="Calibri" panose="020F0502020204030204" pitchFamily="34" charset="0"/>
            </a:endParaRPr>
          </a:p>
          <a:p>
            <a:r>
              <a:rPr lang="en-US" sz="1400" dirty="0">
                <a:solidFill>
                  <a:schemeClr val="tx1"/>
                </a:solidFill>
                <a:latin typeface="Avenir Black" panose="02000503020000020003" pitchFamily="2" charset="0"/>
              </a:rPr>
              <a:t>Prayer Time</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chemeClr val="tx1"/>
                </a:solidFill>
                <a:latin typeface="Avenir Book" panose="02000503020000020003" pitchFamily="2" charset="0"/>
              </a:rPr>
              <a:t>10:15am </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Downstairs Classroom of Church Building</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Jana Dudding</a:t>
            </a:r>
          </a:p>
          <a:p>
            <a:r>
              <a:rPr lang="en-US" sz="1100" dirty="0">
                <a:solidFill>
                  <a:srgbClr val="000000"/>
                </a:solidFill>
                <a:latin typeface="Arial" panose="020B0604020202020204" pitchFamily="34" charset="0"/>
              </a:rPr>
              <a:t>Spend time together in prayer over our church and our region between services.</a:t>
            </a:r>
            <a:endParaRPr lang="en-US" sz="11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9725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4">
            <a:extLst>
              <a:ext uri="{FF2B5EF4-FFF2-40B4-BE49-F238E27FC236}">
                <a16:creationId xmlns:a16="http://schemas.microsoft.com/office/drawing/2014/main" id="{BEEAB25F-5E5D-8B41-A61F-D23D2768B1CF}"/>
              </a:ext>
            </a:extLst>
          </p:cNvPr>
          <p:cNvSpPr txBox="1"/>
          <p:nvPr/>
        </p:nvSpPr>
        <p:spPr>
          <a:xfrm>
            <a:off x="539099" y="186207"/>
            <a:ext cx="3951001" cy="7018985"/>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r>
              <a:rPr lang="en-US" sz="2400" dirty="0">
                <a:solidFill>
                  <a:schemeClr val="tx1"/>
                </a:solidFill>
                <a:latin typeface="Avenir Black" panose="02000503020000020003" pitchFamily="2" charset="0"/>
              </a:rPr>
              <a:t>Sunday Groups (cont.)</a:t>
            </a:r>
          </a:p>
          <a:p>
            <a:endParaRPr lang="en-US" sz="1200" dirty="0">
              <a:solidFill>
                <a:schemeClr val="tx1"/>
              </a:solidFill>
              <a:latin typeface="Avenir Black" panose="02000503020000020003" pitchFamily="2" charset="0"/>
            </a:endParaRPr>
          </a:p>
          <a:p>
            <a:r>
              <a:rPr lang="en-US" sz="1400" dirty="0">
                <a:solidFill>
                  <a:schemeClr val="tx1"/>
                </a:solidFill>
                <a:latin typeface="Avenir Black" panose="02000503020000020003" pitchFamily="2" charset="0"/>
              </a:rPr>
              <a:t>Family Bowling</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6:00pm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Plaza Lanes Bowling Alley, Logan</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Paul &amp; Kerri Workman</a:t>
            </a:r>
            <a:br>
              <a:rPr lang="en-US" sz="1050" dirty="0">
                <a:solidFill>
                  <a:srgbClr val="000000"/>
                </a:solidFill>
                <a:latin typeface="Arial" panose="020B0604020202020204" pitchFamily="34" charset="0"/>
              </a:rPr>
            </a:br>
            <a:r>
              <a:rPr lang="en-US" sz="1100" dirty="0">
                <a:solidFill>
                  <a:srgbClr val="000000"/>
                </a:solidFill>
                <a:latin typeface="Arial" panose="020B0604020202020204" pitchFamily="34" charset="0"/>
              </a:rPr>
              <a:t>Whether you are a fantastic bowler or not, you and your family are sure to enjoy the fellowship of this group. Each week there will be a devotion followed by food, fellowship, and bowling. </a:t>
            </a:r>
          </a:p>
          <a:p>
            <a:endParaRPr lang="en-US" sz="1050" dirty="0">
              <a:solidFill>
                <a:srgbClr val="000000"/>
              </a:solidFill>
              <a:latin typeface="Arial" panose="020B0604020202020204" pitchFamily="34" charset="0"/>
            </a:endParaRPr>
          </a:p>
          <a:p>
            <a:endParaRPr lang="en-US" sz="1050" dirty="0">
              <a:solidFill>
                <a:schemeClr val="tx1"/>
              </a:solidFill>
              <a:latin typeface="Avenir Black" panose="02000503020000020003" pitchFamily="2" charset="0"/>
            </a:endParaRPr>
          </a:p>
          <a:p>
            <a:r>
              <a:rPr lang="en-US" sz="1400" dirty="0">
                <a:solidFill>
                  <a:schemeClr val="tx1"/>
                </a:solidFill>
                <a:latin typeface="Avenir Black" panose="02000503020000020003" pitchFamily="2" charset="0"/>
              </a:rPr>
              <a:t>Marriage Group</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5:00pm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Dingess Residence</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Pastor Scotty &amp; Kristen</a:t>
            </a:r>
            <a:br>
              <a:rPr lang="en-US" sz="1050" dirty="0">
                <a:solidFill>
                  <a:srgbClr val="000000"/>
                </a:solidFill>
                <a:latin typeface="Arial" panose="020B0604020202020204" pitchFamily="34" charset="0"/>
              </a:rPr>
            </a:br>
            <a:r>
              <a:rPr lang="en-US" sz="1100" dirty="0">
                <a:solidFill>
                  <a:srgbClr val="000000"/>
                </a:solidFill>
                <a:latin typeface="Arial" panose="020B0604020202020204" pitchFamily="34" charset="0"/>
              </a:rPr>
              <a:t>Enjoy time with your spouse and other married couples to grow together in the Lord and with each other. </a:t>
            </a:r>
          </a:p>
          <a:p>
            <a:endParaRPr lang="en-US" sz="1100" dirty="0">
              <a:solidFill>
                <a:srgbClr val="000000"/>
              </a:solidFill>
              <a:latin typeface="Arial" panose="020B0604020202020204" pitchFamily="34" charset="0"/>
            </a:endParaRPr>
          </a:p>
          <a:p>
            <a:r>
              <a:rPr lang="en-US" sz="1100" dirty="0">
                <a:solidFill>
                  <a:srgbClr val="000000"/>
                </a:solidFill>
                <a:latin typeface="Arial" panose="020B0604020202020204" pitchFamily="34" charset="0"/>
              </a:rPr>
              <a:t>LIMITED TO 8 COUPLES!</a:t>
            </a:r>
          </a:p>
          <a:p>
            <a:endParaRPr lang="en-US" sz="1000" dirty="0">
              <a:solidFill>
                <a:srgbClr val="000000"/>
              </a:solidFill>
              <a:latin typeface="Arial" panose="020B0604020202020204" pitchFamily="34" charset="0"/>
            </a:endParaRPr>
          </a:p>
          <a:p>
            <a:endParaRPr lang="en-US" sz="1000" dirty="0">
              <a:solidFill>
                <a:srgbClr val="000000"/>
              </a:solidFill>
              <a:latin typeface="Arial" panose="020B0604020202020204" pitchFamily="34" charset="0"/>
            </a:endParaRPr>
          </a:p>
          <a:p>
            <a:endParaRPr lang="en-US" sz="1005"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2650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4">
            <a:extLst>
              <a:ext uri="{FF2B5EF4-FFF2-40B4-BE49-F238E27FC236}">
                <a16:creationId xmlns:a16="http://schemas.microsoft.com/office/drawing/2014/main" id="{8BB3384F-CA9E-DAF3-3A88-08355AF964E3}"/>
              </a:ext>
            </a:extLst>
          </p:cNvPr>
          <p:cNvSpPr txBox="1"/>
          <p:nvPr/>
        </p:nvSpPr>
        <p:spPr>
          <a:xfrm>
            <a:off x="539099" y="186207"/>
            <a:ext cx="3951001" cy="7018985"/>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r>
              <a:rPr lang="en-US" sz="2400" dirty="0">
                <a:solidFill>
                  <a:schemeClr val="tx1"/>
                </a:solidFill>
                <a:latin typeface="Avenir Black" panose="02000503020000020003" pitchFamily="2" charset="0"/>
              </a:rPr>
              <a:t>Monday Groups</a:t>
            </a:r>
          </a:p>
          <a:p>
            <a:endParaRPr lang="en-US" sz="1200" dirty="0">
              <a:solidFill>
                <a:schemeClr val="tx1"/>
              </a:solidFill>
              <a:latin typeface="Avenir Black" panose="02000503020000020003" pitchFamily="2" charset="0"/>
            </a:endParaRPr>
          </a:p>
          <a:p>
            <a:r>
              <a:rPr lang="en-US" sz="1400" dirty="0">
                <a:solidFill>
                  <a:schemeClr val="tx1"/>
                </a:solidFill>
                <a:latin typeface="Avenir Black" panose="02000503020000020003" pitchFamily="2" charset="0"/>
              </a:rPr>
              <a:t>How to Pray: Book Study</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6:00pm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Chapel Room at West Logan Christian Academy</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Barry Carter</a:t>
            </a:r>
            <a:br>
              <a:rPr lang="en-US" sz="1050" dirty="0">
                <a:solidFill>
                  <a:srgbClr val="000000"/>
                </a:solidFill>
                <a:latin typeface="Arial" panose="020B0604020202020204" pitchFamily="34" charset="0"/>
              </a:rPr>
            </a:br>
            <a:r>
              <a:rPr lang="en-US" sz="1100" dirty="0">
                <a:solidFill>
                  <a:srgbClr val="000000"/>
                </a:solidFill>
                <a:latin typeface="Arial" panose="020B0604020202020204" pitchFamily="34" charset="0"/>
              </a:rPr>
              <a:t>Somehow, over the years, we have turned prayer into a tool in our Christian tool belt instead of our lifestyle. A.W. Tozer calls theses “Fire Escape” prayers, as you only use them when you need them. The priority of prayer is found in one way or another on almost every page of the Bible and in every chapter of church history. There isn’t a magic formula, or a 7 step plan to achieve all your wants and desires in prayer. Prayer isn’t complicated, weird or mysterious. the How to Pray Book is a raw, real, and relevant look at prayer for everyone―from the committed follower of Jesus to the skeptic and the scared. Full of biblically sound wisdom, How to Pray will offer honest encouragement and real-life methods to refresh your spirit and help you practice life-giving and lifechanging prayer. If you are in need of anything in your life, seeking Gods answers and direction but can’t seem to hear Him, this group is for you. If you’re a newer question and don’t really understand prayer or if you’ve been serving God for years and it seems your prayer life has become stale, this group is for you. Ultimately, "How to Pray" is a powerful resource for anyone seeking to cultivate a deeper relationship with God through prayer.</a:t>
            </a:r>
            <a:endParaRPr lang="en-US" sz="1100" dirty="0">
              <a:solidFill>
                <a:schemeClr val="tx1"/>
              </a:solidFill>
              <a:latin typeface="Avenir Black" panose="02000503020000020003" pitchFamily="2" charset="0"/>
            </a:endParaRPr>
          </a:p>
          <a:p>
            <a:endParaRPr lang="en-US" sz="800" dirty="0">
              <a:solidFill>
                <a:srgbClr val="000000"/>
              </a:solidFill>
              <a:latin typeface="Arial" panose="020B0604020202020204" pitchFamily="34" charset="0"/>
            </a:endParaRPr>
          </a:p>
          <a:p>
            <a:endParaRPr lang="en-US" sz="800" dirty="0">
              <a:solidFill>
                <a:srgbClr val="000000"/>
              </a:solidFill>
              <a:latin typeface="Arial" panose="020B0604020202020204" pitchFamily="34" charset="0"/>
            </a:endParaRPr>
          </a:p>
          <a:p>
            <a:endParaRPr lang="en-US" sz="700" dirty="0">
              <a:solidFill>
                <a:srgbClr val="000000"/>
              </a:solidFill>
              <a:latin typeface="Arial" panose="020B0604020202020204" pitchFamily="34" charset="0"/>
            </a:endParaRPr>
          </a:p>
          <a:p>
            <a:endParaRPr lang="en-US" sz="1005" dirty="0">
              <a:solidFill>
                <a:schemeClr val="tx1"/>
              </a:solidFill>
              <a:latin typeface="Times New Roman" panose="02020603050405020304" pitchFamily="18" charset="0"/>
              <a:ea typeface="Calibri" panose="020F0502020204030204" pitchFamily="34" charset="0"/>
            </a:endParaRPr>
          </a:p>
        </p:txBody>
      </p:sp>
      <p:pic>
        <p:nvPicPr>
          <p:cNvPr id="7" name="Picture 6">
            <a:extLst>
              <a:ext uri="{FF2B5EF4-FFF2-40B4-BE49-F238E27FC236}">
                <a16:creationId xmlns:a16="http://schemas.microsoft.com/office/drawing/2014/main" id="{6DB91204-2EC7-F21C-3C01-AA22865FAF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4129" y="5238427"/>
            <a:ext cx="953182" cy="902431"/>
          </a:xfrm>
          <a:prstGeom prst="rect">
            <a:avLst/>
          </a:prstGeom>
          <a:noFill/>
          <a:ln>
            <a:noFill/>
          </a:ln>
        </p:spPr>
      </p:pic>
      <p:sp>
        <p:nvSpPr>
          <p:cNvPr id="9" name="TextBox 8">
            <a:extLst>
              <a:ext uri="{FF2B5EF4-FFF2-40B4-BE49-F238E27FC236}">
                <a16:creationId xmlns:a16="http://schemas.microsoft.com/office/drawing/2014/main" id="{AA1ACA2E-6E3A-C046-DB79-2EDFC9A701C4}"/>
              </a:ext>
            </a:extLst>
          </p:cNvPr>
          <p:cNvSpPr txBox="1"/>
          <p:nvPr/>
        </p:nvSpPr>
        <p:spPr>
          <a:xfrm>
            <a:off x="1487837" y="5320310"/>
            <a:ext cx="1906292" cy="738664"/>
          </a:xfrm>
          <a:prstGeom prst="rect">
            <a:avLst/>
          </a:prstGeom>
          <a:noFill/>
        </p:spPr>
        <p:txBody>
          <a:bodyPr wrap="square">
            <a:spAutoFit/>
          </a:bodyPr>
          <a:lstStyle/>
          <a:p>
            <a:pPr algn="ctr"/>
            <a:r>
              <a:rPr lang="en-US" sz="1400" dirty="0">
                <a:solidFill>
                  <a:srgbClr val="000000"/>
                </a:solidFill>
                <a:latin typeface="Arial" panose="020B0604020202020204" pitchFamily="34" charset="0"/>
              </a:rPr>
              <a:t>Scan With Your Phone’s Camera App to Buy the Book</a:t>
            </a:r>
            <a:endParaRPr lang="en-US" sz="1400" dirty="0"/>
          </a:p>
        </p:txBody>
      </p:sp>
    </p:spTree>
    <p:extLst>
      <p:ext uri="{BB962C8B-B14F-4D97-AF65-F5344CB8AC3E}">
        <p14:creationId xmlns:p14="http://schemas.microsoft.com/office/powerpoint/2010/main" val="383588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4">
            <a:extLst>
              <a:ext uri="{FF2B5EF4-FFF2-40B4-BE49-F238E27FC236}">
                <a16:creationId xmlns:a16="http://schemas.microsoft.com/office/drawing/2014/main" id="{F6697D3D-0740-2ECB-119F-4AF5242C1DF5}"/>
              </a:ext>
            </a:extLst>
          </p:cNvPr>
          <p:cNvSpPr txBox="1"/>
          <p:nvPr/>
        </p:nvSpPr>
        <p:spPr>
          <a:xfrm>
            <a:off x="539097" y="2638461"/>
            <a:ext cx="3951001" cy="5133939"/>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endParaRPr lang="en-US" sz="1200" dirty="0">
              <a:solidFill>
                <a:schemeClr val="tx1"/>
              </a:solidFill>
              <a:latin typeface="Avenir Black" panose="02000503020000020003" pitchFamily="2" charset="0"/>
            </a:endParaRPr>
          </a:p>
          <a:p>
            <a:r>
              <a:rPr lang="en-US" sz="1400" dirty="0">
                <a:solidFill>
                  <a:schemeClr val="tx1"/>
                </a:solidFill>
                <a:latin typeface="Avenir Black" panose="02000503020000020003" pitchFamily="2" charset="0"/>
              </a:rPr>
              <a:t>Running for God</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5:00pm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Chief Logan State Park</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Valerie Robinson</a:t>
            </a:r>
            <a:br>
              <a:rPr lang="en-US" sz="1050" dirty="0">
                <a:solidFill>
                  <a:srgbClr val="000000"/>
                </a:solidFill>
                <a:latin typeface="Arial" panose="020B0604020202020204" pitchFamily="34" charset="0"/>
              </a:rPr>
            </a:br>
            <a:r>
              <a:rPr lang="en-US" sz="1100" dirty="0">
                <a:solidFill>
                  <a:srgbClr val="000000"/>
                </a:solidFill>
                <a:latin typeface="Arial" panose="020B0604020202020204" pitchFamily="34" charset="0"/>
              </a:rPr>
              <a:t>A changed body, a changed life, a community of support, and a deeper understanding of how God plays a role in all of it.  Goal is to run in a 5k Color Race before the end of the semester.</a:t>
            </a:r>
          </a:p>
          <a:p>
            <a:endParaRPr lang="en-US" sz="1100">
              <a:solidFill>
                <a:srgbClr val="000000"/>
              </a:solidFill>
              <a:latin typeface="Arial" panose="020B0604020202020204" pitchFamily="34" charset="0"/>
            </a:endParaRPr>
          </a:p>
          <a:p>
            <a:endParaRPr lang="en-US" sz="1050" dirty="0">
              <a:solidFill>
                <a:srgbClr val="000000"/>
              </a:solidFill>
              <a:latin typeface="Arial" panose="020B0604020202020204" pitchFamily="34" charset="0"/>
            </a:endParaRPr>
          </a:p>
          <a:p>
            <a:endParaRPr lang="en-US" sz="800" dirty="0">
              <a:solidFill>
                <a:srgbClr val="000000"/>
              </a:solidFill>
              <a:latin typeface="Arial" panose="020B0604020202020204" pitchFamily="34" charset="0"/>
            </a:endParaRPr>
          </a:p>
          <a:p>
            <a:r>
              <a:rPr lang="en-US" sz="1400" dirty="0">
                <a:solidFill>
                  <a:schemeClr val="tx1"/>
                </a:solidFill>
                <a:latin typeface="Avenir Black" panose="02000503020000020003" pitchFamily="2" charset="0"/>
              </a:rPr>
              <a:t>Walking With Jesus</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5:00pm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Chief Logan State Park, across from the Museum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Amy Walsh</a:t>
            </a:r>
          </a:p>
          <a:p>
            <a:r>
              <a:rPr lang="en-US" sz="1100" dirty="0">
                <a:solidFill>
                  <a:srgbClr val="000000"/>
                </a:solidFill>
                <a:latin typeface="Arial" panose="020B0604020202020204" pitchFamily="34" charset="0"/>
              </a:rPr>
              <a:t>Each week we will walk and talk about Jesus and life. Enjoy the fellowship and admire the beauty of God’s creation as we walk and burn some calories!</a:t>
            </a:r>
          </a:p>
          <a:p>
            <a:endParaRPr lang="en-US" sz="1050" dirty="0">
              <a:solidFill>
                <a:srgbClr val="000000"/>
              </a:solidFill>
              <a:latin typeface="Arial" panose="020B0604020202020204" pitchFamily="34" charset="0"/>
            </a:endParaRPr>
          </a:p>
          <a:p>
            <a:endParaRPr lang="en-US" sz="1050" dirty="0">
              <a:solidFill>
                <a:srgbClr val="000000"/>
              </a:solidFill>
              <a:latin typeface="Arial" panose="020B0604020202020204" pitchFamily="34" charset="0"/>
            </a:endParaRPr>
          </a:p>
          <a:p>
            <a:r>
              <a:rPr lang="en-US" sz="1400" dirty="0">
                <a:solidFill>
                  <a:schemeClr val="tx1"/>
                </a:solidFill>
                <a:latin typeface="Avenir Black" panose="02000503020000020003" pitchFamily="2" charset="0"/>
              </a:rPr>
              <a:t>Hiking With Jesus</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5:00pm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Chief Logan State Park, across from the Museum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Pastor Sherman &amp; Tika Jones</a:t>
            </a:r>
          </a:p>
          <a:p>
            <a:r>
              <a:rPr lang="en-US" sz="1100" dirty="0">
                <a:solidFill>
                  <a:srgbClr val="000000"/>
                </a:solidFill>
                <a:latin typeface="Arial" panose="020B0604020202020204" pitchFamily="34" charset="0"/>
              </a:rPr>
              <a:t>Each week we will hike the trails at Chief Logan Park. </a:t>
            </a:r>
          </a:p>
          <a:p>
            <a:endParaRPr lang="en-US" sz="1050" dirty="0">
              <a:solidFill>
                <a:srgbClr val="000000"/>
              </a:solidFill>
              <a:latin typeface="Arial" panose="020B0604020202020204" pitchFamily="34" charset="0"/>
            </a:endParaRPr>
          </a:p>
        </p:txBody>
      </p:sp>
      <p:sp>
        <p:nvSpPr>
          <p:cNvPr id="5" name="Text Box 54">
            <a:extLst>
              <a:ext uri="{FF2B5EF4-FFF2-40B4-BE49-F238E27FC236}">
                <a16:creationId xmlns:a16="http://schemas.microsoft.com/office/drawing/2014/main" id="{02C23A54-5018-DB8C-89EA-B2F6225BFC77}"/>
              </a:ext>
            </a:extLst>
          </p:cNvPr>
          <p:cNvSpPr txBox="1"/>
          <p:nvPr/>
        </p:nvSpPr>
        <p:spPr>
          <a:xfrm>
            <a:off x="539097" y="322141"/>
            <a:ext cx="3951001" cy="3751096"/>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r>
              <a:rPr lang="en-US" sz="2400" dirty="0">
                <a:solidFill>
                  <a:schemeClr val="tx1"/>
                </a:solidFill>
                <a:latin typeface="Avenir Black" panose="02000503020000020003" pitchFamily="2" charset="0"/>
              </a:rPr>
              <a:t>Tuesday Groups</a:t>
            </a:r>
          </a:p>
          <a:p>
            <a:endParaRPr lang="en-US" sz="1200" dirty="0">
              <a:solidFill>
                <a:schemeClr val="tx1"/>
              </a:solidFill>
              <a:latin typeface="Avenir Black" panose="02000503020000020003" pitchFamily="2" charset="0"/>
            </a:endParaRPr>
          </a:p>
          <a:p>
            <a:r>
              <a:rPr lang="en-US" sz="1400" dirty="0">
                <a:solidFill>
                  <a:schemeClr val="tx1"/>
                </a:solidFill>
                <a:latin typeface="Avenir Black" panose="02000503020000020003" pitchFamily="2" charset="0"/>
              </a:rPr>
              <a:t>The Kitchen</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9:00am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Church Kitchen</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Kristen Dingess</a:t>
            </a:r>
            <a:br>
              <a:rPr lang="en-US" sz="1050" dirty="0">
                <a:solidFill>
                  <a:srgbClr val="000000"/>
                </a:solidFill>
                <a:latin typeface="Arial" panose="020B0604020202020204" pitchFamily="34" charset="0"/>
              </a:rPr>
            </a:br>
            <a:r>
              <a:rPr lang="en-US" sz="1100" dirty="0">
                <a:solidFill>
                  <a:srgbClr val="000000"/>
                </a:solidFill>
                <a:latin typeface="Arial" panose="020B0604020202020204" pitchFamily="34" charset="0"/>
              </a:rPr>
              <a:t>Looking for a way to give back to your community? This is your group! Each Tuesday, join us in the kitchen as we prepare a meal for the homeless in the town of Logan and sometimes prepare meals for other occasions. Whether you are a ”cook” or not, you have a place! </a:t>
            </a:r>
          </a:p>
          <a:p>
            <a:endParaRPr lang="en-US" sz="1100" dirty="0">
              <a:solidFill>
                <a:srgbClr val="000000"/>
              </a:solidFill>
              <a:latin typeface="Arial" panose="020B0604020202020204" pitchFamily="34" charset="0"/>
            </a:endParaRPr>
          </a:p>
          <a:p>
            <a:endParaRPr lang="en-US" sz="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49407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4">
            <a:extLst>
              <a:ext uri="{FF2B5EF4-FFF2-40B4-BE49-F238E27FC236}">
                <a16:creationId xmlns:a16="http://schemas.microsoft.com/office/drawing/2014/main" id="{F6697D3D-0740-2ECB-119F-4AF5242C1DF5}"/>
              </a:ext>
            </a:extLst>
          </p:cNvPr>
          <p:cNvSpPr txBox="1"/>
          <p:nvPr/>
        </p:nvSpPr>
        <p:spPr>
          <a:xfrm>
            <a:off x="539099" y="186207"/>
            <a:ext cx="3951001" cy="701898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r>
              <a:rPr lang="en-US" sz="2400" dirty="0">
                <a:solidFill>
                  <a:schemeClr val="tx1"/>
                </a:solidFill>
                <a:latin typeface="Avenir Black" panose="02000503020000020003" pitchFamily="2" charset="0"/>
              </a:rPr>
              <a:t>Tuesday Groups (</a:t>
            </a:r>
            <a:r>
              <a:rPr lang="en-US" sz="2400" dirty="0" err="1">
                <a:solidFill>
                  <a:schemeClr val="tx1"/>
                </a:solidFill>
                <a:latin typeface="Avenir Black" panose="02000503020000020003" pitchFamily="2" charset="0"/>
              </a:rPr>
              <a:t>cont</a:t>
            </a:r>
            <a:r>
              <a:rPr lang="en-US" sz="2400" dirty="0">
                <a:solidFill>
                  <a:schemeClr val="tx1"/>
                </a:solidFill>
                <a:latin typeface="Avenir Black" panose="02000503020000020003" pitchFamily="2" charset="0"/>
              </a:rPr>
              <a:t>)</a:t>
            </a:r>
          </a:p>
          <a:p>
            <a:endParaRPr lang="en-US" sz="1050" dirty="0">
              <a:solidFill>
                <a:srgbClr val="000000"/>
              </a:solidFill>
              <a:latin typeface="Arial" panose="020B0604020202020204" pitchFamily="34" charset="0"/>
            </a:endParaRPr>
          </a:p>
          <a:p>
            <a:endParaRPr lang="en-US" sz="700" dirty="0">
              <a:solidFill>
                <a:srgbClr val="000000"/>
              </a:solidFill>
              <a:latin typeface="Arial" panose="020B0604020202020204" pitchFamily="34" charset="0"/>
            </a:endParaRPr>
          </a:p>
          <a:p>
            <a:r>
              <a:rPr lang="en-US" sz="1400" dirty="0">
                <a:solidFill>
                  <a:schemeClr val="tx1"/>
                </a:solidFill>
                <a:latin typeface="Avenir Black" panose="02000503020000020003" pitchFamily="2" charset="0"/>
              </a:rPr>
              <a:t>G.L.A.D. (Gaining Life After Divorce)</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6:30pm, the last Tuesday of each month</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TBA</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Kasie White </a:t>
            </a:r>
          </a:p>
          <a:p>
            <a:r>
              <a:rPr lang="en-US" sz="1100" dirty="0">
                <a:solidFill>
                  <a:srgbClr val="000000"/>
                </a:solidFill>
                <a:latin typeface="Arial" panose="020B0604020202020204" pitchFamily="34" charset="0"/>
              </a:rPr>
              <a:t>A Girl’s Day Out! For women who have gone through or currently going through divorce. Whether you are still single or remarried, your story may help others. Dates and times will be announced and will be held 1-2 times each month. “This is the day the LORD has made. We will rejoice and be glad in it.” - Psalm 118:24 NLT</a:t>
            </a:r>
          </a:p>
          <a:p>
            <a:endParaRPr lang="en-US" sz="1005" dirty="0">
              <a:solidFill>
                <a:schemeClr val="tx1"/>
              </a:solidFill>
              <a:latin typeface="Times New Roman" panose="02020603050405020304" pitchFamily="18" charset="0"/>
              <a:ea typeface="Calibri" panose="020F0502020204030204" pitchFamily="34" charset="0"/>
            </a:endParaRPr>
          </a:p>
        </p:txBody>
      </p:sp>
      <p:sp>
        <p:nvSpPr>
          <p:cNvPr id="3" name="Text Box 14">
            <a:extLst>
              <a:ext uri="{FF2B5EF4-FFF2-40B4-BE49-F238E27FC236}">
                <a16:creationId xmlns:a16="http://schemas.microsoft.com/office/drawing/2014/main" id="{130D4164-C633-910E-D244-FF6A5C539341}"/>
              </a:ext>
            </a:extLst>
          </p:cNvPr>
          <p:cNvSpPr txBox="1"/>
          <p:nvPr/>
        </p:nvSpPr>
        <p:spPr>
          <a:xfrm>
            <a:off x="539099" y="3013090"/>
            <a:ext cx="4372095" cy="4432740"/>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r>
              <a:rPr lang="en-US" sz="2344" dirty="0">
                <a:solidFill>
                  <a:schemeClr val="tx1"/>
                </a:solidFill>
                <a:latin typeface="Avenir Black" panose="02000503020000020003" pitchFamily="2" charset="0"/>
              </a:rPr>
              <a:t>Wednesday Groups</a:t>
            </a:r>
            <a:endParaRPr lang="en-US" sz="1005" dirty="0">
              <a:solidFill>
                <a:schemeClr val="tx1"/>
              </a:solidFill>
              <a:latin typeface="Avenir Black" panose="02000503020000020003" pitchFamily="2" charset="0"/>
            </a:endParaRPr>
          </a:p>
          <a:p>
            <a:endParaRPr lang="en-US" sz="1005" dirty="0">
              <a:solidFill>
                <a:schemeClr val="tx1"/>
              </a:solidFill>
              <a:latin typeface="Avenir Black" panose="02000503020000020003" pitchFamily="2" charset="0"/>
            </a:endParaRPr>
          </a:p>
          <a:p>
            <a:r>
              <a:rPr lang="en-US" sz="1400" dirty="0">
                <a:solidFill>
                  <a:schemeClr val="tx1"/>
                </a:solidFill>
                <a:latin typeface="Avenir Black" panose="02000503020000020003" pitchFamily="2" charset="0"/>
              </a:rPr>
              <a:t>“Geek and You Shall Find”</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3:30pm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Mrs. Akers Classroom (above stage in sanctuary)</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err="1">
                <a:solidFill>
                  <a:srgbClr val="000000"/>
                </a:solidFill>
                <a:latin typeface="Avenir Book" panose="02000503020000020003" pitchFamily="2" charset="0"/>
              </a:rPr>
              <a:t>Lynsay</a:t>
            </a:r>
            <a:r>
              <a:rPr lang="en-US" sz="1200" i="1" spc="-83" dirty="0">
                <a:solidFill>
                  <a:srgbClr val="000000"/>
                </a:solidFill>
                <a:latin typeface="Avenir Book" panose="02000503020000020003" pitchFamily="2" charset="0"/>
              </a:rPr>
              <a:t> Akers</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Targeted Audience:  </a:t>
            </a:r>
            <a:r>
              <a:rPr lang="en-US" sz="1200" i="1" spc="-83" dirty="0">
                <a:solidFill>
                  <a:srgbClr val="000000"/>
                </a:solidFill>
                <a:latin typeface="Avenir Book" panose="02000503020000020003" pitchFamily="2" charset="0"/>
              </a:rPr>
              <a:t>Elementary Aged Students</a:t>
            </a:r>
          </a:p>
          <a:p>
            <a:r>
              <a:rPr lang="en-US" sz="1100" dirty="0">
                <a:solidFill>
                  <a:srgbClr val="000000"/>
                </a:solidFill>
                <a:latin typeface="Arial" panose="020B0604020202020204" pitchFamily="34" charset="0"/>
              </a:rPr>
              <a:t>A devotion, board games, chess bracket and lots of fun with your friends. </a:t>
            </a:r>
          </a:p>
          <a:p>
            <a:endParaRPr lang="en-US" sz="1100" dirty="0">
              <a:solidFill>
                <a:srgbClr val="000000"/>
              </a:solidFill>
              <a:latin typeface="Arial" panose="020B0604020202020204" pitchFamily="34" charset="0"/>
            </a:endParaRPr>
          </a:p>
          <a:p>
            <a:endParaRPr lang="en-US" sz="1100" dirty="0">
              <a:solidFill>
                <a:srgbClr val="000000"/>
              </a:solidFill>
              <a:latin typeface="Arial" panose="020B0604020202020204" pitchFamily="34" charset="0"/>
            </a:endParaRPr>
          </a:p>
          <a:p>
            <a:r>
              <a:rPr lang="en-US" sz="1400" dirty="0">
                <a:solidFill>
                  <a:schemeClr val="tx1"/>
                </a:solidFill>
                <a:latin typeface="Avenir Black" panose="02000503020000020003" pitchFamily="2" charset="0"/>
              </a:rPr>
              <a:t>The Book of Daniel</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6:30pm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Sanctuary</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Kristen Dingess</a:t>
            </a:r>
          </a:p>
          <a:p>
            <a:r>
              <a:rPr lang="en-US" sz="1100" dirty="0">
                <a:solidFill>
                  <a:srgbClr val="000000"/>
                </a:solidFill>
                <a:latin typeface="Arial" panose="020B0604020202020204" pitchFamily="34" charset="0"/>
              </a:rPr>
              <a:t>Join in as we learn what the second half of the book of Daniel has to say about Bible Prophesy and End Time Events!</a:t>
            </a:r>
          </a:p>
          <a:p>
            <a:endParaRPr lang="en-US" sz="1100" dirty="0">
              <a:solidFill>
                <a:srgbClr val="000000"/>
              </a:solidFill>
              <a:latin typeface="Arial" panose="020B0604020202020204" pitchFamily="34" charset="0"/>
            </a:endParaRPr>
          </a:p>
          <a:p>
            <a:endParaRPr lang="en-US" sz="1100" dirty="0">
              <a:solidFill>
                <a:srgbClr val="000000"/>
              </a:solidFill>
              <a:latin typeface="Arial" panose="020B0604020202020204" pitchFamily="34" charset="0"/>
            </a:endParaRPr>
          </a:p>
          <a:p>
            <a:endParaRPr lang="en-US" sz="11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26387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78129D73-C881-9046-9485-8A831D306CFB}"/>
              </a:ext>
            </a:extLst>
          </p:cNvPr>
          <p:cNvSpPr txBox="1"/>
          <p:nvPr/>
        </p:nvSpPr>
        <p:spPr>
          <a:xfrm>
            <a:off x="492513" y="174886"/>
            <a:ext cx="4372095" cy="6254227"/>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76569" tIns="38285" rIns="76569" bIns="38285" numCol="1" spcCol="0" rtlCol="0" fromWordArt="0" anchor="t" anchorCtr="0" forceAA="0" compatLnSpc="1">
            <a:prstTxWarp prst="textNoShape">
              <a:avLst/>
            </a:prstTxWarp>
            <a:noAutofit/>
          </a:bodyPr>
          <a:lstStyle/>
          <a:p>
            <a:r>
              <a:rPr lang="en-US" sz="2344" dirty="0">
                <a:solidFill>
                  <a:schemeClr val="tx1"/>
                </a:solidFill>
                <a:latin typeface="Avenir Black" panose="02000503020000020003" pitchFamily="2" charset="0"/>
              </a:rPr>
              <a:t>Wednesday Groups</a:t>
            </a:r>
            <a:endParaRPr lang="en-US" sz="1005" dirty="0">
              <a:solidFill>
                <a:schemeClr val="tx1"/>
              </a:solidFill>
              <a:latin typeface="Avenir Black" panose="02000503020000020003" pitchFamily="2" charset="0"/>
            </a:endParaRPr>
          </a:p>
          <a:p>
            <a:endParaRPr lang="en-US" sz="1100" dirty="0">
              <a:solidFill>
                <a:srgbClr val="000000"/>
              </a:solidFill>
              <a:latin typeface="Arial" panose="020B0604020202020204" pitchFamily="34" charset="0"/>
            </a:endParaRPr>
          </a:p>
          <a:p>
            <a:r>
              <a:rPr lang="en-US" sz="1400" dirty="0">
                <a:solidFill>
                  <a:schemeClr val="tx1"/>
                </a:solidFill>
                <a:latin typeface="Avenir Black" panose="02000503020000020003" pitchFamily="2" charset="0"/>
              </a:rPr>
              <a:t>Freedom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6:30pm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2</a:t>
            </a:r>
            <a:r>
              <a:rPr lang="en-US" sz="1200" i="1" spc="-83" baseline="30000" dirty="0">
                <a:solidFill>
                  <a:srgbClr val="000000"/>
                </a:solidFill>
                <a:latin typeface="Avenir Book" panose="02000503020000020003" pitchFamily="2" charset="0"/>
              </a:rPr>
              <a:t>nd</a:t>
            </a:r>
            <a:r>
              <a:rPr lang="en-US" sz="1200" i="1" spc="-83" dirty="0">
                <a:solidFill>
                  <a:srgbClr val="000000"/>
                </a:solidFill>
                <a:latin typeface="Avenir Book" panose="02000503020000020003" pitchFamily="2" charset="0"/>
              </a:rPr>
              <a:t> Floor Classroom, Youth Center</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Pastor Scotty</a:t>
            </a:r>
          </a:p>
          <a:p>
            <a:r>
              <a:rPr lang="en-US" sz="1050" dirty="0">
                <a:solidFill>
                  <a:srgbClr val="000000"/>
                </a:solidFill>
                <a:latin typeface="Arial" panose="020B0604020202020204" pitchFamily="34" charset="0"/>
              </a:rPr>
              <a:t>Life as you know it may never be the same. No matter where you are in your faith journey, this curriculum will challenge you to take a step toward truth—about God, about faith, and about yourself.</a:t>
            </a:r>
          </a:p>
          <a:p>
            <a:r>
              <a:rPr lang="en-US" sz="1050" dirty="0">
                <a:solidFill>
                  <a:srgbClr val="000000"/>
                </a:solidFill>
                <a:latin typeface="Arial" panose="020B0604020202020204" pitchFamily="34" charset="0"/>
              </a:rPr>
              <a:t>It is for freedom that Christ set us free. Jesus Himself said that He came to the earth so that we may have life and have it to the full ( John 10:10). Just imagine that: Life abundant. Not barely surviving, but truly living. It means days filled with hope, joy, and purpose. This is the kind of life God always intended for you to have. God wants a relationship with you, and He sent his son, Jesus, to bridge the gap between earth and heaven so you could know Him. The journey may not be easy, but it will be rewarding. During this semester, you will be the one who decides how far you are willing to go to find freedom. Here is a promise from Jeremiah 29:13: If you seek Him with your whole heart, you will find Him. The pursuit of Freedom begins today.</a:t>
            </a:r>
          </a:p>
          <a:p>
            <a:endParaRPr lang="en-US" sz="1100" dirty="0">
              <a:solidFill>
                <a:srgbClr val="000000"/>
              </a:solidFill>
              <a:latin typeface="Arial" panose="020B0604020202020204" pitchFamily="34" charset="0"/>
            </a:endParaRPr>
          </a:p>
          <a:p>
            <a:r>
              <a:rPr lang="en-US" sz="1400" dirty="0">
                <a:solidFill>
                  <a:schemeClr val="tx1"/>
                </a:solidFill>
                <a:latin typeface="Avenir Black" panose="02000503020000020003" pitchFamily="2" charset="0"/>
              </a:rPr>
              <a:t>Fresh Start</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Time:  </a:t>
            </a:r>
            <a:r>
              <a:rPr lang="en-US" sz="1200" i="1" spc="-83" dirty="0">
                <a:solidFill>
                  <a:srgbClr val="000000"/>
                </a:solidFill>
                <a:latin typeface="Avenir Book" panose="02000503020000020003" pitchFamily="2" charset="0"/>
              </a:rPr>
              <a:t>6:30pm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Location:  </a:t>
            </a:r>
            <a:r>
              <a:rPr lang="en-US" sz="1200" i="1" spc="-83" dirty="0">
                <a:solidFill>
                  <a:srgbClr val="000000"/>
                </a:solidFill>
                <a:latin typeface="Avenir Book" panose="02000503020000020003" pitchFamily="2" charset="0"/>
              </a:rPr>
              <a:t>West Logan Christian Academy, Chapel Room</a:t>
            </a:r>
          </a:p>
          <a:p>
            <a:r>
              <a:rPr lang="en-US" sz="1200" i="1" spc="-83" dirty="0">
                <a:ln w="9525" cap="rnd" cmpd="sng" algn="ctr">
                  <a:solidFill>
                    <a:schemeClr val="tx1"/>
                  </a:solidFill>
                  <a:prstDash val="solid"/>
                  <a:bevel/>
                </a:ln>
                <a:solidFill>
                  <a:schemeClr val="tx1"/>
                </a:solidFill>
                <a:latin typeface="Avenir Medium" panose="02000503020000020003" pitchFamily="2" charset="0"/>
              </a:rPr>
              <a:t>Group Leader:  </a:t>
            </a:r>
            <a:r>
              <a:rPr lang="en-US" sz="1200" i="1" spc="-83" dirty="0">
                <a:solidFill>
                  <a:srgbClr val="000000"/>
                </a:solidFill>
                <a:latin typeface="Avenir Book" panose="02000503020000020003" pitchFamily="2" charset="0"/>
              </a:rPr>
              <a:t>Pastor Sherman</a:t>
            </a:r>
          </a:p>
          <a:p>
            <a:r>
              <a:rPr lang="en-US" sz="1100" dirty="0">
                <a:solidFill>
                  <a:srgbClr val="000000"/>
                </a:solidFill>
                <a:latin typeface="Arial" panose="020B0604020202020204" pitchFamily="34" charset="0"/>
              </a:rPr>
              <a:t>This teaching series is designed to give new believers and anyone else who wants to build up the foundation of their faith an encouraging space to talk about who God is and what having a relationship with Jesus means for your life. This group is a safe place to ask genuine questions that may have challenged your faith.</a:t>
            </a:r>
          </a:p>
          <a:p>
            <a:r>
              <a:rPr lang="en-US" sz="1100" dirty="0">
                <a:solidFill>
                  <a:srgbClr val="000000"/>
                </a:solidFill>
                <a:latin typeface="Arial" panose="020B0604020202020204" pitchFamily="34" charset="0"/>
              </a:rPr>
              <a:t>There may not always be a perfect answer, but that’s ok. God’s Word tells us that “His thoughts are not our thoughts and His ways are not our ways.” A god that could be fully understood by us would be no God at all. Our hope is for you to flourish in your relationship with and understanding of God. We believe that you can break old thought patterns, grow tremendously in faith, and experience extraordinary life-change, both personally and spiritually, through this teaching series as you begin to seek after Jesus every day.</a:t>
            </a:r>
          </a:p>
          <a:p>
            <a:endParaRPr lang="en-US" sz="11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1684230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53003</TotalTime>
  <Words>2413</Words>
  <Application>Microsoft Macintosh PowerPoint</Application>
  <PresentationFormat>Custom</PresentationFormat>
  <Paragraphs>209</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Avenir Black</vt:lpstr>
      <vt:lpstr>Avenir Book</vt:lpstr>
      <vt:lpstr>Avenir Medium</vt:lpstr>
      <vt:lpstr>Calibri</vt:lpstr>
      <vt:lpstr>Calibri Light</vt:lpstr>
      <vt:lpstr>DIN Condensed</vt:lpstr>
      <vt:lpstr>Futura Condensed Medium</vt:lpstr>
      <vt:lpstr>Mistral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Dingess</dc:creator>
  <cp:lastModifiedBy>Kristen Dingess</cp:lastModifiedBy>
  <cp:revision>283</cp:revision>
  <cp:lastPrinted>2023-02-19T12:26:53Z</cp:lastPrinted>
  <dcterms:created xsi:type="dcterms:W3CDTF">2019-02-05T19:16:04Z</dcterms:created>
  <dcterms:modified xsi:type="dcterms:W3CDTF">2023-02-19T13:41:36Z</dcterms:modified>
</cp:coreProperties>
</file>